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notesMasterIdLst>
    <p:notesMasterId r:id="rId20"/>
  </p:notesMasterIdLst>
  <p:handoutMasterIdLst>
    <p:handoutMasterId r:id="rId21"/>
  </p:handoutMasterIdLst>
  <p:sldIdLst>
    <p:sldId id="4111" r:id="rId2"/>
    <p:sldId id="4088" r:id="rId3"/>
    <p:sldId id="4089" r:id="rId4"/>
    <p:sldId id="4082" r:id="rId5"/>
    <p:sldId id="4072" r:id="rId6"/>
    <p:sldId id="4084" r:id="rId7"/>
    <p:sldId id="4076" r:id="rId8"/>
    <p:sldId id="4077" r:id="rId9"/>
    <p:sldId id="4085" r:id="rId10"/>
    <p:sldId id="4086" r:id="rId11"/>
    <p:sldId id="4102" r:id="rId12"/>
    <p:sldId id="4107" r:id="rId13"/>
    <p:sldId id="4103" r:id="rId14"/>
    <p:sldId id="4096" r:id="rId15"/>
    <p:sldId id="4100" r:id="rId16"/>
    <p:sldId id="4110" r:id="rId17"/>
    <p:sldId id="4108" r:id="rId18"/>
    <p:sldId id="4109" r:id="rId19"/>
  </p:sldIdLst>
  <p:sldSz cx="12192000" cy="6858000"/>
  <p:notesSz cx="7099300" cy="10234613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0099"/>
    <a:srgbClr val="0000CC"/>
    <a:srgbClr val="CCECFF"/>
    <a:srgbClr val="CCFF66"/>
    <a:srgbClr val="CCFF99"/>
    <a:srgbClr val="FF0066"/>
    <a:srgbClr val="000099"/>
    <a:srgbClr val="003366"/>
    <a:srgbClr val="333399"/>
    <a:srgbClr val="CC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สไตล์สีปานกลาง 2 - เน้น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17292A2E-F333-43FB-9621-5CBBE7FDCDCB}" styleName="Light Style 2 - Accent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C4B1156A-380E-4F78-BDF5-A606A8083BF9}" styleName="Medium Style 4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0505E3EF-67EA-436B-97B2-0124C06EBD24}" styleName="Medium Style 4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22838BEF-8BB2-4498-84A7-C5851F593DF1}" styleName="Medium Style 4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91EBBBCC-DAD2-459C-BE2E-F6DE35CF9A28}" styleName="Dark Style 2 - Accent 3/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0660B408-B3CF-4A94-85FC-2B1E0A45F4A2}" styleName="Dark Style 2 - Accent 1/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04" autoAdjust="0"/>
    <p:restoredTop sz="94660"/>
  </p:normalViewPr>
  <p:slideViewPr>
    <p:cSldViewPr snapToGrid="0">
      <p:cViewPr varScale="1">
        <p:scale>
          <a:sx n="70" d="100"/>
          <a:sy n="70" d="100"/>
        </p:scale>
        <p:origin x="660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svg"/><Relationship Id="rId1" Type="http://schemas.openxmlformats.org/officeDocument/2006/relationships/image" Target="../media/image12.png"/><Relationship Id="rId6" Type="http://schemas.openxmlformats.org/officeDocument/2006/relationships/image" Target="../media/image17.svg"/><Relationship Id="rId5" Type="http://schemas.openxmlformats.org/officeDocument/2006/relationships/image" Target="../media/image16.png"/><Relationship Id="rId4" Type="http://schemas.openxmlformats.org/officeDocument/2006/relationships/image" Target="../media/image15.sv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svg"/><Relationship Id="rId1" Type="http://schemas.openxmlformats.org/officeDocument/2006/relationships/image" Target="../media/image12.png"/><Relationship Id="rId6" Type="http://schemas.openxmlformats.org/officeDocument/2006/relationships/image" Target="../media/image17.svg"/><Relationship Id="rId5" Type="http://schemas.openxmlformats.org/officeDocument/2006/relationships/image" Target="../media/image16.png"/><Relationship Id="rId4" Type="http://schemas.openxmlformats.org/officeDocument/2006/relationships/image" Target="../media/image15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5_4">
  <dgm:title val=""/>
  <dgm:desc val=""/>
  <dgm:catLst>
    <dgm:cat type="accent5" pri="11400"/>
  </dgm:catLst>
  <dgm:styleLbl name="node0">
    <dgm:fillClrLst meth="cycle">
      <a:schemeClr val="accent5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5">
        <a:shade val="50000"/>
      </a:schemeClr>
      <a:schemeClr val="accent5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5">
        <a:shade val="50000"/>
      </a:schemeClr>
      <a:schemeClr val="accent5">
        <a:tint val="55000"/>
      </a:schemeClr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5">
        <a:shade val="50000"/>
      </a:schemeClr>
      <a:schemeClr val="accent5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5">
        <a:shade val="80000"/>
        <a:alpha val="50000"/>
      </a:schemeClr>
      <a:schemeClr val="accent5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5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5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5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5">
        <a:shade val="90000"/>
      </a:schemeClr>
      <a:schemeClr val="accent5">
        <a:tint val="50000"/>
      </a:schemeClr>
    </dgm:fillClrLst>
    <dgm:linClrLst meth="cycle"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5">
        <a:shade val="90000"/>
      </a:schemeClr>
      <a:schemeClr val="accent5">
        <a:tint val="50000"/>
      </a:schemeClr>
    </dgm:fillClrLst>
    <dgm:linClrLst meth="cycle"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5">
        <a:shade val="90000"/>
      </a:schemeClr>
      <a:schemeClr val="accent5">
        <a:tint val="50000"/>
      </a:schemeClr>
    </dgm:fillClrLst>
    <dgm:linClrLst meth="cycle"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5">
        <a:shade val="90000"/>
      </a:schemeClr>
      <a:schemeClr val="accent5">
        <a:tint val="50000"/>
      </a:schemeClr>
    </dgm:fillClrLst>
    <dgm:linClrLst meth="cycle"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5">
        <a:shade val="90000"/>
      </a:schemeClr>
      <a:schemeClr val="accent5">
        <a:tint val="50000"/>
      </a:schemeClr>
    </dgm:fillClrLst>
    <dgm:linClrLst meth="cycle">
      <a:schemeClr val="accent5">
        <a:shade val="90000"/>
      </a:schemeClr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5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5">
        <a:tint val="90000"/>
      </a:schemeClr>
    </dgm:fillClrLst>
    <dgm:linClrLst meth="repeat">
      <a:schemeClr val="accent5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5">
        <a:tint val="5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5">
        <a:shade val="8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>
        <a:tint val="90000"/>
      </a:schemeClr>
    </dgm:fillClrLst>
    <dgm:linClrLst meth="repeat">
      <a:schemeClr val="accent5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5">
        <a:alpha val="90000"/>
        <a:tint val="55000"/>
      </a:schemeClr>
    </dgm:fillClrLst>
    <dgm:linClrLst meth="repeat">
      <a:schemeClr val="accent5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55000"/>
      </a:schemeClr>
    </dgm:fillClrLst>
    <dgm:linClrLst meth="repeat">
      <a:schemeClr val="accent5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55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5A7BD82-87BA-4E6F-A172-0C448B4CBCB8}" type="doc">
      <dgm:prSet loTypeId="urn:microsoft.com/office/officeart/2009/3/layout/StepUpProcess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E32A9FE5-15EA-40E9-A97E-F050D8EC748F}">
      <dgm:prSet phldrT="[Text]" custT="1"/>
      <dgm:spPr/>
      <dgm:t>
        <a:bodyPr/>
        <a:lstStyle/>
        <a:p>
          <a:r>
            <a:rPr lang="th-TH" sz="1800" b="1" dirty="0"/>
            <a:t>1. เพิ่มช่องทางและรูปแบบในการคุ้มครองสิทธิ เพื่อให้ประชาชนได้รับรู้สิทธิ เข้าถึงสิทธิ และได้รับการคุ้มครองสิทธิ โดยการมีส่วนร่วม และเชื่อมโยงของภาคีเครือข่ายคุ้มครองสิทธิทั้งภาครัฐภาคเอกชน ภาคประชาชน องค์กรภาคี ในการคุ้มครองสิทธิ</a:t>
          </a:r>
          <a:endParaRPr lang="en-US" sz="1800" b="1" dirty="0"/>
        </a:p>
      </dgm:t>
    </dgm:pt>
    <dgm:pt modelId="{A75C53AC-BAD3-4662-92A2-D0DF6BD552AA}" type="parTrans" cxnId="{2495F270-81DF-4218-812E-74D4196EA7A4}">
      <dgm:prSet/>
      <dgm:spPr/>
      <dgm:t>
        <a:bodyPr/>
        <a:lstStyle/>
        <a:p>
          <a:endParaRPr lang="en-US"/>
        </a:p>
      </dgm:t>
    </dgm:pt>
    <dgm:pt modelId="{03D1D444-190E-4D9C-AEB4-1930B2ABC4D0}" type="sibTrans" cxnId="{2495F270-81DF-4218-812E-74D4196EA7A4}">
      <dgm:prSet/>
      <dgm:spPr/>
      <dgm:t>
        <a:bodyPr/>
        <a:lstStyle/>
        <a:p>
          <a:endParaRPr lang="en-US"/>
        </a:p>
      </dgm:t>
    </dgm:pt>
    <dgm:pt modelId="{1004C7F2-E28D-4B24-A545-2EEF0ADBE128}">
      <dgm:prSet custT="1"/>
      <dgm:spPr/>
      <dgm:t>
        <a:bodyPr/>
        <a:lstStyle/>
        <a:p>
          <a:r>
            <a:rPr lang="en-US" sz="1800" b="1" dirty="0"/>
            <a:t>2.</a:t>
          </a:r>
          <a:r>
            <a:rPr lang="th-TH" sz="1800" b="1" dirty="0"/>
            <a:t> เสริมสร้างศักยภาพบุคลากรด้านการคุ้มครองสิทธิให้มีมาตรฐานและเป็นต้นแบบ</a:t>
          </a:r>
          <a:endParaRPr lang="en-US" sz="1800" b="1" dirty="0"/>
        </a:p>
      </dgm:t>
    </dgm:pt>
    <dgm:pt modelId="{DDBAEE4F-498F-4107-B615-7A6C2B98632E}" type="parTrans" cxnId="{F420EAF8-4203-4863-9A01-38E15A6CEB10}">
      <dgm:prSet/>
      <dgm:spPr/>
      <dgm:t>
        <a:bodyPr/>
        <a:lstStyle/>
        <a:p>
          <a:endParaRPr lang="en-US"/>
        </a:p>
      </dgm:t>
    </dgm:pt>
    <dgm:pt modelId="{68D2BE68-47AF-4718-ABB6-598ED5AB1C36}" type="sibTrans" cxnId="{F420EAF8-4203-4863-9A01-38E15A6CEB10}">
      <dgm:prSet/>
      <dgm:spPr/>
      <dgm:t>
        <a:bodyPr/>
        <a:lstStyle/>
        <a:p>
          <a:endParaRPr lang="en-US"/>
        </a:p>
      </dgm:t>
    </dgm:pt>
    <dgm:pt modelId="{350F23F8-81A8-4BED-BCC7-DDBC151B7209}">
      <dgm:prSet custT="1"/>
      <dgm:spPr/>
      <dgm:t>
        <a:bodyPr/>
        <a:lstStyle/>
        <a:p>
          <a:r>
            <a:rPr lang="en-US" sz="1800" b="1" dirty="0"/>
            <a:t>3</a:t>
          </a:r>
          <a:r>
            <a:rPr lang="th-TH" sz="1800" b="1" dirty="0"/>
            <a:t>.</a:t>
          </a:r>
          <a:r>
            <a:rPr lang="en-US" sz="1800" b="1" dirty="0"/>
            <a:t> </a:t>
          </a:r>
          <a:r>
            <a:rPr lang="th-TH" sz="1800" b="1" dirty="0"/>
            <a:t>วางแผนงานและพัฒนาระบบข้อมูลและการสื่อสารประชาสัมพันธ์ เพื่อประกอบการพัฒนาคุณภาพและมาตรฐานบริการสาธารณสุขในพื้นที่ รวมทั้งกำหนดแนวทาง หลักเกณฑ์ ขอบเขต และรับผิดชอบในการสนับสนุนข้อมูลและการสื่อสารประชาสัมพันธ์ </a:t>
          </a:r>
          <a:endParaRPr lang="en-US" sz="1800" b="1" dirty="0"/>
        </a:p>
      </dgm:t>
    </dgm:pt>
    <dgm:pt modelId="{0DFBDE23-E424-4EE1-8772-E4695A841168}" type="parTrans" cxnId="{DE730027-4241-41E0-9D14-3929BE1E7314}">
      <dgm:prSet/>
      <dgm:spPr/>
      <dgm:t>
        <a:bodyPr/>
        <a:lstStyle/>
        <a:p>
          <a:endParaRPr lang="en-US"/>
        </a:p>
      </dgm:t>
    </dgm:pt>
    <dgm:pt modelId="{562EA370-1F99-4C8C-A55F-95D8BDC6F774}" type="sibTrans" cxnId="{DE730027-4241-41E0-9D14-3929BE1E7314}">
      <dgm:prSet/>
      <dgm:spPr/>
      <dgm:t>
        <a:bodyPr/>
        <a:lstStyle/>
        <a:p>
          <a:endParaRPr lang="en-US"/>
        </a:p>
      </dgm:t>
    </dgm:pt>
    <dgm:pt modelId="{87FFB13F-FD0C-4967-9177-EB5CCBF9FA1D}">
      <dgm:prSet custT="1"/>
      <dgm:spPr/>
      <dgm:t>
        <a:bodyPr/>
        <a:lstStyle/>
        <a:p>
          <a:r>
            <a:rPr lang="en-US" sz="1800" b="1" dirty="0"/>
            <a:t>4</a:t>
          </a:r>
          <a:r>
            <a:rPr lang="th-TH" sz="1800" b="1" dirty="0"/>
            <a:t>. </a:t>
          </a:r>
          <a:r>
            <a:rPr lang="en-US" sz="1800" b="1" dirty="0"/>
            <a:t> </a:t>
          </a:r>
          <a:r>
            <a:rPr lang="th-TH" sz="1800" b="1" dirty="0"/>
            <a:t>อำนาจหน้าที่อื่นๆ ตามที่ได้รับมอบหมาย</a:t>
          </a:r>
          <a:endParaRPr lang="en-US" sz="1800" b="1" dirty="0"/>
        </a:p>
      </dgm:t>
    </dgm:pt>
    <dgm:pt modelId="{76090762-A3E9-466E-B092-87BD4DDF6051}" type="parTrans" cxnId="{44E7F3E8-27FA-4B31-A1F7-71772EA64101}">
      <dgm:prSet/>
      <dgm:spPr/>
      <dgm:t>
        <a:bodyPr/>
        <a:lstStyle/>
        <a:p>
          <a:endParaRPr lang="en-US"/>
        </a:p>
      </dgm:t>
    </dgm:pt>
    <dgm:pt modelId="{148CB6B8-B231-4810-8A15-02937B81B44A}" type="sibTrans" cxnId="{44E7F3E8-27FA-4B31-A1F7-71772EA64101}">
      <dgm:prSet/>
      <dgm:spPr/>
      <dgm:t>
        <a:bodyPr/>
        <a:lstStyle/>
        <a:p>
          <a:endParaRPr lang="en-US"/>
        </a:p>
      </dgm:t>
    </dgm:pt>
    <dgm:pt modelId="{B57C1ED6-C89D-459E-976D-F5FF0CDACB7E}" type="pres">
      <dgm:prSet presAssocID="{45A7BD82-87BA-4E6F-A172-0C448B4CBCB8}" presName="rootnode" presStyleCnt="0">
        <dgm:presLayoutVars>
          <dgm:chMax/>
          <dgm:chPref/>
          <dgm:dir/>
          <dgm:animLvl val="lvl"/>
        </dgm:presLayoutVars>
      </dgm:prSet>
      <dgm:spPr/>
    </dgm:pt>
    <dgm:pt modelId="{22D01B5B-FDCE-463B-B290-63BC3B2985F0}" type="pres">
      <dgm:prSet presAssocID="{E32A9FE5-15EA-40E9-A97E-F050D8EC748F}" presName="composite" presStyleCnt="0"/>
      <dgm:spPr/>
    </dgm:pt>
    <dgm:pt modelId="{FC76A1CD-20DE-471F-AC51-53B312408516}" type="pres">
      <dgm:prSet presAssocID="{E32A9FE5-15EA-40E9-A97E-F050D8EC748F}" presName="LShape" presStyleLbl="alignNode1" presStyleIdx="0" presStyleCnt="7"/>
      <dgm:spPr/>
    </dgm:pt>
    <dgm:pt modelId="{52290ADC-DE9B-499E-B034-DF819694E55E}" type="pres">
      <dgm:prSet presAssocID="{E32A9FE5-15EA-40E9-A97E-F050D8EC748F}" presName="ParentText" presStyleLbl="revTx" presStyleIdx="0" presStyleCnt="4">
        <dgm:presLayoutVars>
          <dgm:chMax val="0"/>
          <dgm:chPref val="0"/>
          <dgm:bulletEnabled val="1"/>
        </dgm:presLayoutVars>
      </dgm:prSet>
      <dgm:spPr/>
    </dgm:pt>
    <dgm:pt modelId="{506B5C1A-C3AD-4DFA-BD2C-D204E21AC297}" type="pres">
      <dgm:prSet presAssocID="{E32A9FE5-15EA-40E9-A97E-F050D8EC748F}" presName="Triangle" presStyleLbl="alignNode1" presStyleIdx="1" presStyleCnt="7"/>
      <dgm:spPr/>
    </dgm:pt>
    <dgm:pt modelId="{A0749904-126C-41ED-88FE-0460CAD63BFF}" type="pres">
      <dgm:prSet presAssocID="{03D1D444-190E-4D9C-AEB4-1930B2ABC4D0}" presName="sibTrans" presStyleCnt="0"/>
      <dgm:spPr/>
    </dgm:pt>
    <dgm:pt modelId="{C32E6CF9-40A1-4F8C-871E-58357632921F}" type="pres">
      <dgm:prSet presAssocID="{03D1D444-190E-4D9C-AEB4-1930B2ABC4D0}" presName="space" presStyleCnt="0"/>
      <dgm:spPr/>
    </dgm:pt>
    <dgm:pt modelId="{D702B51C-1117-4C50-B7B5-DB5C6FFF4A13}" type="pres">
      <dgm:prSet presAssocID="{1004C7F2-E28D-4B24-A545-2EEF0ADBE128}" presName="composite" presStyleCnt="0"/>
      <dgm:spPr/>
    </dgm:pt>
    <dgm:pt modelId="{31452A57-618E-4D85-9DCD-43D9414CA31C}" type="pres">
      <dgm:prSet presAssocID="{1004C7F2-E28D-4B24-A545-2EEF0ADBE128}" presName="LShape" presStyleLbl="alignNode1" presStyleIdx="2" presStyleCnt="7"/>
      <dgm:spPr/>
    </dgm:pt>
    <dgm:pt modelId="{C76D19D8-5475-4A1D-994D-AA6B2FADCA45}" type="pres">
      <dgm:prSet presAssocID="{1004C7F2-E28D-4B24-A545-2EEF0ADBE128}" presName="ParentText" presStyleLbl="revTx" presStyleIdx="1" presStyleCnt="4">
        <dgm:presLayoutVars>
          <dgm:chMax val="0"/>
          <dgm:chPref val="0"/>
          <dgm:bulletEnabled val="1"/>
        </dgm:presLayoutVars>
      </dgm:prSet>
      <dgm:spPr/>
    </dgm:pt>
    <dgm:pt modelId="{F78EB096-2FF5-4472-A94D-37A60B6E92ED}" type="pres">
      <dgm:prSet presAssocID="{1004C7F2-E28D-4B24-A545-2EEF0ADBE128}" presName="Triangle" presStyleLbl="alignNode1" presStyleIdx="3" presStyleCnt="7"/>
      <dgm:spPr/>
    </dgm:pt>
    <dgm:pt modelId="{81832F40-BFA4-4631-B125-77664A7D3B13}" type="pres">
      <dgm:prSet presAssocID="{68D2BE68-47AF-4718-ABB6-598ED5AB1C36}" presName="sibTrans" presStyleCnt="0"/>
      <dgm:spPr/>
    </dgm:pt>
    <dgm:pt modelId="{95241F87-CCB0-4BF6-8DD6-876CD8A868B1}" type="pres">
      <dgm:prSet presAssocID="{68D2BE68-47AF-4718-ABB6-598ED5AB1C36}" presName="space" presStyleCnt="0"/>
      <dgm:spPr/>
    </dgm:pt>
    <dgm:pt modelId="{E797C487-94B1-4977-B02F-E683BD370333}" type="pres">
      <dgm:prSet presAssocID="{350F23F8-81A8-4BED-BCC7-DDBC151B7209}" presName="composite" presStyleCnt="0"/>
      <dgm:spPr/>
    </dgm:pt>
    <dgm:pt modelId="{4E328C56-DF8B-4A91-ABEC-4E85C3393614}" type="pres">
      <dgm:prSet presAssocID="{350F23F8-81A8-4BED-BCC7-DDBC151B7209}" presName="LShape" presStyleLbl="alignNode1" presStyleIdx="4" presStyleCnt="7"/>
      <dgm:spPr/>
    </dgm:pt>
    <dgm:pt modelId="{55B70EDC-43C6-4D02-AC3F-E2FEE423A675}" type="pres">
      <dgm:prSet presAssocID="{350F23F8-81A8-4BED-BCC7-DDBC151B7209}" presName="ParentText" presStyleLbl="revTx" presStyleIdx="2" presStyleCnt="4">
        <dgm:presLayoutVars>
          <dgm:chMax val="0"/>
          <dgm:chPref val="0"/>
          <dgm:bulletEnabled val="1"/>
        </dgm:presLayoutVars>
      </dgm:prSet>
      <dgm:spPr/>
    </dgm:pt>
    <dgm:pt modelId="{1267D67A-BDE5-4759-98B2-46B034B59C47}" type="pres">
      <dgm:prSet presAssocID="{350F23F8-81A8-4BED-BCC7-DDBC151B7209}" presName="Triangle" presStyleLbl="alignNode1" presStyleIdx="5" presStyleCnt="7"/>
      <dgm:spPr/>
    </dgm:pt>
    <dgm:pt modelId="{901E9809-22A1-410C-BCAD-338AD5F749C5}" type="pres">
      <dgm:prSet presAssocID="{562EA370-1F99-4C8C-A55F-95D8BDC6F774}" presName="sibTrans" presStyleCnt="0"/>
      <dgm:spPr/>
    </dgm:pt>
    <dgm:pt modelId="{486EEBD5-D573-4E14-B9F4-2C8DCE97C6A6}" type="pres">
      <dgm:prSet presAssocID="{562EA370-1F99-4C8C-A55F-95D8BDC6F774}" presName="space" presStyleCnt="0"/>
      <dgm:spPr/>
    </dgm:pt>
    <dgm:pt modelId="{6F24A6A6-AAC1-4472-9CA8-3F00C5199660}" type="pres">
      <dgm:prSet presAssocID="{87FFB13F-FD0C-4967-9177-EB5CCBF9FA1D}" presName="composite" presStyleCnt="0"/>
      <dgm:spPr/>
    </dgm:pt>
    <dgm:pt modelId="{913B98EF-9F3A-4EA5-8781-E41D19669570}" type="pres">
      <dgm:prSet presAssocID="{87FFB13F-FD0C-4967-9177-EB5CCBF9FA1D}" presName="LShape" presStyleLbl="alignNode1" presStyleIdx="6" presStyleCnt="7"/>
      <dgm:spPr/>
    </dgm:pt>
    <dgm:pt modelId="{CC0C1184-1F3A-4E60-AF61-79D33A8ED458}" type="pres">
      <dgm:prSet presAssocID="{87FFB13F-FD0C-4967-9177-EB5CCBF9FA1D}" presName="ParentText" presStyleLbl="revTx" presStyleIdx="3" presStyleCnt="4">
        <dgm:presLayoutVars>
          <dgm:chMax val="0"/>
          <dgm:chPref val="0"/>
          <dgm:bulletEnabled val="1"/>
        </dgm:presLayoutVars>
      </dgm:prSet>
      <dgm:spPr/>
    </dgm:pt>
  </dgm:ptLst>
  <dgm:cxnLst>
    <dgm:cxn modelId="{DE730027-4241-41E0-9D14-3929BE1E7314}" srcId="{45A7BD82-87BA-4E6F-A172-0C448B4CBCB8}" destId="{350F23F8-81A8-4BED-BCC7-DDBC151B7209}" srcOrd="2" destOrd="0" parTransId="{0DFBDE23-E424-4EE1-8772-E4695A841168}" sibTransId="{562EA370-1F99-4C8C-A55F-95D8BDC6F774}"/>
    <dgm:cxn modelId="{2495F270-81DF-4218-812E-74D4196EA7A4}" srcId="{45A7BD82-87BA-4E6F-A172-0C448B4CBCB8}" destId="{E32A9FE5-15EA-40E9-A97E-F050D8EC748F}" srcOrd="0" destOrd="0" parTransId="{A75C53AC-BAD3-4662-92A2-D0DF6BD552AA}" sibTransId="{03D1D444-190E-4D9C-AEB4-1930B2ABC4D0}"/>
    <dgm:cxn modelId="{B6642D7F-5919-4BAF-9E8C-A514CB2BAB0B}" type="presOf" srcId="{45A7BD82-87BA-4E6F-A172-0C448B4CBCB8}" destId="{B57C1ED6-C89D-459E-976D-F5FF0CDACB7E}" srcOrd="0" destOrd="0" presId="urn:microsoft.com/office/officeart/2009/3/layout/StepUpProcess"/>
    <dgm:cxn modelId="{7747858E-0D99-4876-9FCA-1E7B85CD236A}" type="presOf" srcId="{350F23F8-81A8-4BED-BCC7-DDBC151B7209}" destId="{55B70EDC-43C6-4D02-AC3F-E2FEE423A675}" srcOrd="0" destOrd="0" presId="urn:microsoft.com/office/officeart/2009/3/layout/StepUpProcess"/>
    <dgm:cxn modelId="{C8929390-3F02-4A86-BBBF-DF6A45BC63B0}" type="presOf" srcId="{1004C7F2-E28D-4B24-A545-2EEF0ADBE128}" destId="{C76D19D8-5475-4A1D-994D-AA6B2FADCA45}" srcOrd="0" destOrd="0" presId="urn:microsoft.com/office/officeart/2009/3/layout/StepUpProcess"/>
    <dgm:cxn modelId="{5F1E38BD-B75A-432C-A9C7-56477202ABDB}" type="presOf" srcId="{87FFB13F-FD0C-4967-9177-EB5CCBF9FA1D}" destId="{CC0C1184-1F3A-4E60-AF61-79D33A8ED458}" srcOrd="0" destOrd="0" presId="urn:microsoft.com/office/officeart/2009/3/layout/StepUpProcess"/>
    <dgm:cxn modelId="{44E7F3E8-27FA-4B31-A1F7-71772EA64101}" srcId="{45A7BD82-87BA-4E6F-A172-0C448B4CBCB8}" destId="{87FFB13F-FD0C-4967-9177-EB5CCBF9FA1D}" srcOrd="3" destOrd="0" parTransId="{76090762-A3E9-466E-B092-87BD4DDF6051}" sibTransId="{148CB6B8-B231-4810-8A15-02937B81B44A}"/>
    <dgm:cxn modelId="{F420EAF8-4203-4863-9A01-38E15A6CEB10}" srcId="{45A7BD82-87BA-4E6F-A172-0C448B4CBCB8}" destId="{1004C7F2-E28D-4B24-A545-2EEF0ADBE128}" srcOrd="1" destOrd="0" parTransId="{DDBAEE4F-498F-4107-B615-7A6C2B98632E}" sibTransId="{68D2BE68-47AF-4718-ABB6-598ED5AB1C36}"/>
    <dgm:cxn modelId="{FAF478FA-8BF2-4F74-BFDF-C8DC9E418FA3}" type="presOf" srcId="{E32A9FE5-15EA-40E9-A97E-F050D8EC748F}" destId="{52290ADC-DE9B-499E-B034-DF819694E55E}" srcOrd="0" destOrd="0" presId="urn:microsoft.com/office/officeart/2009/3/layout/StepUpProcess"/>
    <dgm:cxn modelId="{BECC65A6-FF21-4A2E-AF74-066CC8A03DAD}" type="presParOf" srcId="{B57C1ED6-C89D-459E-976D-F5FF0CDACB7E}" destId="{22D01B5B-FDCE-463B-B290-63BC3B2985F0}" srcOrd="0" destOrd="0" presId="urn:microsoft.com/office/officeart/2009/3/layout/StepUpProcess"/>
    <dgm:cxn modelId="{2F0DF22D-6974-486C-BBF5-FFAF24818765}" type="presParOf" srcId="{22D01B5B-FDCE-463B-B290-63BC3B2985F0}" destId="{FC76A1CD-20DE-471F-AC51-53B312408516}" srcOrd="0" destOrd="0" presId="urn:microsoft.com/office/officeart/2009/3/layout/StepUpProcess"/>
    <dgm:cxn modelId="{1EFB6182-DA40-485B-83B2-885B411295F1}" type="presParOf" srcId="{22D01B5B-FDCE-463B-B290-63BC3B2985F0}" destId="{52290ADC-DE9B-499E-B034-DF819694E55E}" srcOrd="1" destOrd="0" presId="urn:microsoft.com/office/officeart/2009/3/layout/StepUpProcess"/>
    <dgm:cxn modelId="{E699AB51-90C5-4B72-9DDF-87E5637A15D4}" type="presParOf" srcId="{22D01B5B-FDCE-463B-B290-63BC3B2985F0}" destId="{506B5C1A-C3AD-4DFA-BD2C-D204E21AC297}" srcOrd="2" destOrd="0" presId="urn:microsoft.com/office/officeart/2009/3/layout/StepUpProcess"/>
    <dgm:cxn modelId="{EF881BA5-073C-446C-9A7B-1D4D7767A734}" type="presParOf" srcId="{B57C1ED6-C89D-459E-976D-F5FF0CDACB7E}" destId="{A0749904-126C-41ED-88FE-0460CAD63BFF}" srcOrd="1" destOrd="0" presId="urn:microsoft.com/office/officeart/2009/3/layout/StepUpProcess"/>
    <dgm:cxn modelId="{AA28DBCF-A0B0-4E74-A51D-813D1E991C76}" type="presParOf" srcId="{A0749904-126C-41ED-88FE-0460CAD63BFF}" destId="{C32E6CF9-40A1-4F8C-871E-58357632921F}" srcOrd="0" destOrd="0" presId="urn:microsoft.com/office/officeart/2009/3/layout/StepUpProcess"/>
    <dgm:cxn modelId="{985DCE2E-B55A-4E8A-92EC-76BCF0811048}" type="presParOf" srcId="{B57C1ED6-C89D-459E-976D-F5FF0CDACB7E}" destId="{D702B51C-1117-4C50-B7B5-DB5C6FFF4A13}" srcOrd="2" destOrd="0" presId="urn:microsoft.com/office/officeart/2009/3/layout/StepUpProcess"/>
    <dgm:cxn modelId="{8B3B12B8-F6AE-49C4-9D13-D9ECBEC46C61}" type="presParOf" srcId="{D702B51C-1117-4C50-B7B5-DB5C6FFF4A13}" destId="{31452A57-618E-4D85-9DCD-43D9414CA31C}" srcOrd="0" destOrd="0" presId="urn:microsoft.com/office/officeart/2009/3/layout/StepUpProcess"/>
    <dgm:cxn modelId="{D7882F0B-88AC-46D3-A489-0B395B81ECC5}" type="presParOf" srcId="{D702B51C-1117-4C50-B7B5-DB5C6FFF4A13}" destId="{C76D19D8-5475-4A1D-994D-AA6B2FADCA45}" srcOrd="1" destOrd="0" presId="urn:microsoft.com/office/officeart/2009/3/layout/StepUpProcess"/>
    <dgm:cxn modelId="{539F370E-93AB-440C-AB03-2AD3FE87B674}" type="presParOf" srcId="{D702B51C-1117-4C50-B7B5-DB5C6FFF4A13}" destId="{F78EB096-2FF5-4472-A94D-37A60B6E92ED}" srcOrd="2" destOrd="0" presId="urn:microsoft.com/office/officeart/2009/3/layout/StepUpProcess"/>
    <dgm:cxn modelId="{F7FB06F2-DD4A-4275-A44A-CC9E9941C5E2}" type="presParOf" srcId="{B57C1ED6-C89D-459E-976D-F5FF0CDACB7E}" destId="{81832F40-BFA4-4631-B125-77664A7D3B13}" srcOrd="3" destOrd="0" presId="urn:microsoft.com/office/officeart/2009/3/layout/StepUpProcess"/>
    <dgm:cxn modelId="{9869CA47-6BEE-4CD8-8BB4-633B54892B4F}" type="presParOf" srcId="{81832F40-BFA4-4631-B125-77664A7D3B13}" destId="{95241F87-CCB0-4BF6-8DD6-876CD8A868B1}" srcOrd="0" destOrd="0" presId="urn:microsoft.com/office/officeart/2009/3/layout/StepUpProcess"/>
    <dgm:cxn modelId="{09FE0C56-3E6D-4795-974E-86420ED64924}" type="presParOf" srcId="{B57C1ED6-C89D-459E-976D-F5FF0CDACB7E}" destId="{E797C487-94B1-4977-B02F-E683BD370333}" srcOrd="4" destOrd="0" presId="urn:microsoft.com/office/officeart/2009/3/layout/StepUpProcess"/>
    <dgm:cxn modelId="{8BC32F72-CD25-401C-A5BD-50DECE236596}" type="presParOf" srcId="{E797C487-94B1-4977-B02F-E683BD370333}" destId="{4E328C56-DF8B-4A91-ABEC-4E85C3393614}" srcOrd="0" destOrd="0" presId="urn:microsoft.com/office/officeart/2009/3/layout/StepUpProcess"/>
    <dgm:cxn modelId="{64C6F0B1-FAE6-4B1F-A993-AFC63C806CDB}" type="presParOf" srcId="{E797C487-94B1-4977-B02F-E683BD370333}" destId="{55B70EDC-43C6-4D02-AC3F-E2FEE423A675}" srcOrd="1" destOrd="0" presId="urn:microsoft.com/office/officeart/2009/3/layout/StepUpProcess"/>
    <dgm:cxn modelId="{E153649C-6C4F-4004-8499-A2ECDD8E8375}" type="presParOf" srcId="{E797C487-94B1-4977-B02F-E683BD370333}" destId="{1267D67A-BDE5-4759-98B2-46B034B59C47}" srcOrd="2" destOrd="0" presId="urn:microsoft.com/office/officeart/2009/3/layout/StepUpProcess"/>
    <dgm:cxn modelId="{12C3B7D8-DF59-4B39-BF6A-F01838EB2DA7}" type="presParOf" srcId="{B57C1ED6-C89D-459E-976D-F5FF0CDACB7E}" destId="{901E9809-22A1-410C-BCAD-338AD5F749C5}" srcOrd="5" destOrd="0" presId="urn:microsoft.com/office/officeart/2009/3/layout/StepUpProcess"/>
    <dgm:cxn modelId="{B7B66628-B6E8-48DB-A433-2622214B246F}" type="presParOf" srcId="{901E9809-22A1-410C-BCAD-338AD5F749C5}" destId="{486EEBD5-D573-4E14-B9F4-2C8DCE97C6A6}" srcOrd="0" destOrd="0" presId="urn:microsoft.com/office/officeart/2009/3/layout/StepUpProcess"/>
    <dgm:cxn modelId="{4F34D898-2983-4A4E-B81B-6BC6C53BC434}" type="presParOf" srcId="{B57C1ED6-C89D-459E-976D-F5FF0CDACB7E}" destId="{6F24A6A6-AAC1-4472-9CA8-3F00C5199660}" srcOrd="6" destOrd="0" presId="urn:microsoft.com/office/officeart/2009/3/layout/StepUpProcess"/>
    <dgm:cxn modelId="{72814DCB-DA21-4D6C-93EC-E70C41449D41}" type="presParOf" srcId="{6F24A6A6-AAC1-4472-9CA8-3F00C5199660}" destId="{913B98EF-9F3A-4EA5-8781-E41D19669570}" srcOrd="0" destOrd="0" presId="urn:microsoft.com/office/officeart/2009/3/layout/StepUpProcess"/>
    <dgm:cxn modelId="{E19A4EE2-D398-41CA-9BFB-7665620221D1}" type="presParOf" srcId="{6F24A6A6-AAC1-4472-9CA8-3F00C5199660}" destId="{CC0C1184-1F3A-4E60-AF61-79D33A8ED458}" srcOrd="1" destOrd="0" presId="urn:microsoft.com/office/officeart/2009/3/layout/StepUpProcess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05C5C23-1647-48AF-A9F7-0CE59AB70668}" type="doc">
      <dgm:prSet loTypeId="urn:microsoft.com/office/officeart/2018/2/layout/IconLabelList" loCatId="icon" qsTypeId="urn:microsoft.com/office/officeart/2005/8/quickstyle/simple1" qsCatId="simple" csTypeId="urn:microsoft.com/office/officeart/2005/8/colors/colorful2" csCatId="colorful" phldr="1"/>
      <dgm:spPr/>
    </dgm:pt>
    <dgm:pt modelId="{F75BDBA3-C67B-4946-9658-1380C18503FF}">
      <dgm:prSet phldrT="[Text]" custT="1"/>
      <dgm:spPr>
        <a:gradFill flip="none" rotWithShape="0"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18900000" scaled="1"/>
          <a:tileRect/>
        </a:gradFill>
      </dgm:spPr>
      <dgm:t>
        <a:bodyPr anchor="ctr"/>
        <a:lstStyle/>
        <a:p>
          <a:pPr>
            <a:lnSpc>
              <a:spcPct val="100000"/>
            </a:lnSpc>
          </a:pPr>
          <a:r>
            <a:rPr lang="en-US" sz="2800" b="1" dirty="0">
              <a:latin typeface="TH Sarabun New" panose="020B0500040200020003" pitchFamily="34" charset="-34"/>
              <a:cs typeface="TH Sarabun New" panose="020B0500040200020003" pitchFamily="34" charset="-34"/>
            </a:rPr>
            <a:t>1. </a:t>
          </a:r>
          <a:r>
            <a:rPr lang="th-TH" sz="2800" b="1" dirty="0">
              <a:latin typeface="TH Sarabun New" panose="020B0500040200020003" pitchFamily="34" charset="-34"/>
              <a:cs typeface="TH Sarabun New" panose="020B0500040200020003" pitchFamily="34" charset="-34"/>
            </a:rPr>
            <a:t>ด้านข้อมูล </a:t>
          </a:r>
          <a:r>
            <a:rPr lang="en-US" sz="2800" b="1" dirty="0">
              <a:latin typeface="TH Sarabun New" panose="020B0500040200020003" pitchFamily="34" charset="-34"/>
              <a:cs typeface="TH Sarabun New" panose="020B0500040200020003" pitchFamily="34" charset="-34"/>
            </a:rPr>
            <a:t>: </a:t>
          </a:r>
          <a:r>
            <a:rPr lang="th-TH" sz="2800" b="1" dirty="0">
              <a:latin typeface="TH Sarabun New" panose="020B0500040200020003" pitchFamily="34" charset="-34"/>
              <a:cs typeface="TH Sarabun New" panose="020B0500040200020003" pitchFamily="34" charset="-34"/>
            </a:rPr>
            <a:t>การสะท้อนถึงปัญหา ส่งต่อให้การพัฒนามาตรฐานและควบคุมคุณภาพและผู้เกี่ยวข้อง อย่างไร </a:t>
          </a:r>
          <a:endParaRPr lang="en-US" sz="2800" b="1" dirty="0">
            <a:latin typeface="TH Sarabun New" panose="020B0500040200020003" pitchFamily="34" charset="-34"/>
            <a:cs typeface="TH Sarabun New" panose="020B0500040200020003" pitchFamily="34" charset="-34"/>
          </a:endParaRPr>
        </a:p>
      </dgm:t>
    </dgm:pt>
    <dgm:pt modelId="{A49E7009-8B7F-4936-B610-7DA347FD4181}" type="parTrans" cxnId="{4FE7261F-3211-450D-B2AC-D28C513C4F4A}">
      <dgm:prSet/>
      <dgm:spPr/>
      <dgm:t>
        <a:bodyPr/>
        <a:lstStyle/>
        <a:p>
          <a:endParaRPr lang="en-US"/>
        </a:p>
      </dgm:t>
    </dgm:pt>
    <dgm:pt modelId="{B0F47A6A-84D4-4B0B-90A0-654048334B24}" type="sibTrans" cxnId="{4FE7261F-3211-450D-B2AC-D28C513C4F4A}">
      <dgm:prSet/>
      <dgm:spPr/>
      <dgm:t>
        <a:bodyPr/>
        <a:lstStyle/>
        <a:p>
          <a:endParaRPr lang="en-US"/>
        </a:p>
      </dgm:t>
    </dgm:pt>
    <dgm:pt modelId="{74F4E336-F5B3-4B50-9242-032B0D6E921C}">
      <dgm:prSet custT="1"/>
      <dgm:spPr>
        <a:gradFill flip="none" rotWithShape="0">
          <a:gsLst>
            <a:gs pos="0">
              <a:srgbClr val="FFFF00">
                <a:tint val="66000"/>
                <a:satMod val="160000"/>
              </a:srgbClr>
            </a:gs>
            <a:gs pos="50000">
              <a:srgbClr val="FFFF00">
                <a:tint val="44500"/>
                <a:satMod val="160000"/>
              </a:srgbClr>
            </a:gs>
            <a:gs pos="100000">
              <a:srgbClr val="FFFF00">
                <a:tint val="23500"/>
                <a:satMod val="160000"/>
              </a:srgbClr>
            </a:gs>
          </a:gsLst>
          <a:lin ang="16200000" scaled="1"/>
          <a:tileRect/>
        </a:gradFill>
      </dgm:spPr>
      <dgm:t>
        <a:bodyPr anchor="ctr"/>
        <a:lstStyle/>
        <a:p>
          <a:pPr>
            <a:lnSpc>
              <a:spcPct val="100000"/>
            </a:lnSpc>
          </a:pPr>
          <a:r>
            <a:rPr lang="en-US" sz="2800" b="1" dirty="0">
              <a:latin typeface="TH Sarabun New" panose="020B0500040200020003" pitchFamily="34" charset="-34"/>
              <a:cs typeface="TH Sarabun New" panose="020B0500040200020003" pitchFamily="34" charset="-34"/>
            </a:rPr>
            <a:t>2. </a:t>
          </a:r>
          <a:r>
            <a:rPr lang="th-TH" sz="2800" b="1" dirty="0">
              <a:latin typeface="TH Sarabun New" panose="020B0500040200020003" pitchFamily="34" charset="-34"/>
              <a:cs typeface="TH Sarabun New" panose="020B0500040200020003" pitchFamily="34" charset="-34"/>
            </a:rPr>
            <a:t>ด้านการพัฒนาศักยภาพ </a:t>
          </a:r>
          <a:r>
            <a:rPr lang="en-US" sz="2800" b="1" dirty="0">
              <a:latin typeface="TH Sarabun New" panose="020B0500040200020003" pitchFamily="34" charset="-34"/>
              <a:cs typeface="TH Sarabun New" panose="020B0500040200020003" pitchFamily="34" charset="-34"/>
            </a:rPr>
            <a:t>: </a:t>
          </a:r>
          <a:r>
            <a:rPr lang="th-TH" sz="2800" b="1" dirty="0">
              <a:latin typeface="TH Sarabun New" panose="020B0500040200020003" pitchFamily="34" charset="-34"/>
              <a:cs typeface="TH Sarabun New" panose="020B0500040200020003" pitchFamily="34" charset="-34"/>
            </a:rPr>
            <a:t>เครือข่าย </a:t>
          </a:r>
          <a:r>
            <a:rPr lang="en-US" sz="2800" b="1" dirty="0">
              <a:latin typeface="TH Sarabun New" panose="020B0500040200020003" pitchFamily="34" charset="-34"/>
              <a:cs typeface="TH Sarabun New" panose="020B0500040200020003" pitchFamily="34" charset="-34"/>
            </a:rPr>
            <a:t>– </a:t>
          </a:r>
          <a:r>
            <a:rPr lang="th-TH" sz="2800" b="1" dirty="0">
              <a:latin typeface="TH Sarabun New" panose="020B0500040200020003" pitchFamily="34" charset="-34"/>
              <a:cs typeface="TH Sarabun New" panose="020B0500040200020003" pitchFamily="34" charset="-34"/>
            </a:rPr>
            <a:t>องค์กรภาครัฐ  ภาคเอกชน ภาคประชาชน  อปท. </a:t>
          </a:r>
        </a:p>
      </dgm:t>
    </dgm:pt>
    <dgm:pt modelId="{23A1251E-39C3-439C-9E92-AFC39D182B63}" type="parTrans" cxnId="{A834C31A-3EA0-4984-B4DB-5D81B77A39FB}">
      <dgm:prSet/>
      <dgm:spPr/>
      <dgm:t>
        <a:bodyPr/>
        <a:lstStyle/>
        <a:p>
          <a:endParaRPr lang="en-US"/>
        </a:p>
      </dgm:t>
    </dgm:pt>
    <dgm:pt modelId="{153B98AE-06D2-4935-9D45-C41149F46FFF}" type="sibTrans" cxnId="{A834C31A-3EA0-4984-B4DB-5D81B77A39FB}">
      <dgm:prSet/>
      <dgm:spPr/>
      <dgm:t>
        <a:bodyPr/>
        <a:lstStyle/>
        <a:p>
          <a:endParaRPr lang="en-US"/>
        </a:p>
      </dgm:t>
    </dgm:pt>
    <dgm:pt modelId="{EB397ECA-1720-44E9-A9EA-39602939C3A2}">
      <dgm:prSet custT="1"/>
      <dgm:spPr>
        <a:gradFill flip="none" rotWithShape="0">
          <a:gsLst>
            <a:gs pos="4000">
              <a:schemeClr val="accent2">
                <a:lumMod val="60000"/>
                <a:lumOff val="40000"/>
                <a:shade val="30000"/>
                <a:satMod val="115000"/>
              </a:schemeClr>
            </a:gs>
            <a:gs pos="22000">
              <a:schemeClr val="accent2">
                <a:lumMod val="60000"/>
                <a:lumOff val="40000"/>
                <a:shade val="67500"/>
                <a:satMod val="115000"/>
              </a:schemeClr>
            </a:gs>
            <a:gs pos="87000">
              <a:schemeClr val="accent2">
                <a:lumMod val="60000"/>
                <a:lumOff val="40000"/>
                <a:shade val="100000"/>
                <a:satMod val="115000"/>
              </a:schemeClr>
            </a:gs>
          </a:gsLst>
          <a:lin ang="8100000" scaled="1"/>
          <a:tileRect/>
        </a:gradFill>
      </dgm:spPr>
      <dgm:t>
        <a:bodyPr anchor="ctr"/>
        <a:lstStyle/>
        <a:p>
          <a:pPr>
            <a:lnSpc>
              <a:spcPct val="100000"/>
            </a:lnSpc>
          </a:pPr>
          <a:r>
            <a:rPr lang="en-US" sz="2800" b="1" dirty="0">
              <a:latin typeface="TH SarabunPSK" panose="020B0500040200020003" pitchFamily="34" charset="-34"/>
              <a:cs typeface="TH SarabunPSK" panose="020B0500040200020003" pitchFamily="34" charset="-34"/>
            </a:rPr>
            <a:t>3.</a:t>
          </a:r>
          <a:r>
            <a:rPr lang="th-TH" sz="2800" b="1" dirty="0">
              <a:latin typeface="TH Sarabun New" panose="020B0500040200020003" pitchFamily="34" charset="-34"/>
              <a:cs typeface="TH Sarabun New" panose="020B0500040200020003" pitchFamily="34" charset="-34"/>
            </a:rPr>
            <a:t> ด้านการสื่อสาร </a:t>
          </a:r>
          <a:r>
            <a:rPr lang="en-US" sz="2800" b="1" dirty="0">
              <a:latin typeface="TH Sarabun New" panose="020B0500040200020003" pitchFamily="34" charset="-34"/>
              <a:cs typeface="TH Sarabun New" panose="020B0500040200020003" pitchFamily="34" charset="-34"/>
            </a:rPr>
            <a:t>: </a:t>
          </a:r>
          <a:r>
            <a:rPr lang="th-TH" sz="2800" b="1" dirty="0">
              <a:latin typeface="TH Sarabun New" panose="020B0500040200020003" pitchFamily="34" charset="-34"/>
              <a:cs typeface="TH Sarabun New" panose="020B0500040200020003" pitchFamily="34" charset="-34"/>
            </a:rPr>
            <a:t>ที่จะเผยแพร่ ช่องทางในการเผยแพร่ ใครบ้างที่จะเป็นผู้เผยแพร่</a:t>
          </a:r>
          <a:r>
            <a:rPr lang="en-US" sz="2800" b="1" dirty="0">
              <a:latin typeface="TH SarabunPSK" panose="020B0500040200020003" pitchFamily="34" charset="-34"/>
              <a:cs typeface="TH SarabunPSK" panose="020B0500040200020003" pitchFamily="34" charset="-34"/>
            </a:rPr>
            <a:t> </a:t>
          </a:r>
          <a:r>
            <a:rPr lang="th-TH" sz="2800" b="1" dirty="0">
              <a:latin typeface="TH SarabunPSK" panose="020B0500040200020003" pitchFamily="34" charset="-34"/>
              <a:cs typeface="TH SarabunPSK" panose="020B0500040200020003" pitchFamily="34" charset="-34"/>
            </a:rPr>
            <a:t>ประเด็นการสื่อสาร</a:t>
          </a:r>
          <a:endParaRPr lang="th-TH" sz="2800" b="1" dirty="0">
            <a:latin typeface="TH Sarabun New" panose="020B0500040200020003" pitchFamily="34" charset="-34"/>
            <a:cs typeface="TH Sarabun New" panose="020B0500040200020003" pitchFamily="34" charset="-34"/>
          </a:endParaRPr>
        </a:p>
      </dgm:t>
    </dgm:pt>
    <dgm:pt modelId="{6B8B31F4-92F8-44D3-AE2A-635A64F838B5}" type="parTrans" cxnId="{96B45ABA-9CF2-400F-85E8-689AF911C752}">
      <dgm:prSet/>
      <dgm:spPr/>
      <dgm:t>
        <a:bodyPr/>
        <a:lstStyle/>
        <a:p>
          <a:endParaRPr lang="en-US"/>
        </a:p>
      </dgm:t>
    </dgm:pt>
    <dgm:pt modelId="{BC99E249-6896-484E-9717-47B4A35D2ADA}" type="sibTrans" cxnId="{96B45ABA-9CF2-400F-85E8-689AF911C752}">
      <dgm:prSet/>
      <dgm:spPr/>
      <dgm:t>
        <a:bodyPr/>
        <a:lstStyle/>
        <a:p>
          <a:endParaRPr lang="en-US"/>
        </a:p>
      </dgm:t>
    </dgm:pt>
    <dgm:pt modelId="{4650C09C-8948-4DDB-A262-2D129D480387}" type="pres">
      <dgm:prSet presAssocID="{305C5C23-1647-48AF-A9F7-0CE59AB70668}" presName="root" presStyleCnt="0">
        <dgm:presLayoutVars>
          <dgm:dir/>
          <dgm:resizeHandles val="exact"/>
        </dgm:presLayoutVars>
      </dgm:prSet>
      <dgm:spPr/>
    </dgm:pt>
    <dgm:pt modelId="{357EC295-DCEE-4349-B418-22C515543186}" type="pres">
      <dgm:prSet presAssocID="{F75BDBA3-C67B-4946-9658-1380C18503FF}" presName="compNode" presStyleCnt="0"/>
      <dgm:spPr/>
    </dgm:pt>
    <dgm:pt modelId="{9F159625-7F12-4EDB-9BF2-392AB83DC0CE}" type="pres">
      <dgm:prSet presAssocID="{F75BDBA3-C67B-4946-9658-1380C18503FF}" presName="iconRect" presStyleLbl="nod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Document"/>
        </a:ext>
      </dgm:extLst>
    </dgm:pt>
    <dgm:pt modelId="{56BC5A92-601E-4661-BA67-F693DBA10026}" type="pres">
      <dgm:prSet presAssocID="{F75BDBA3-C67B-4946-9658-1380C18503FF}" presName="spaceRect" presStyleCnt="0"/>
      <dgm:spPr/>
    </dgm:pt>
    <dgm:pt modelId="{0CB75034-6466-4F14-9B67-4F2BEA1326F0}" type="pres">
      <dgm:prSet presAssocID="{F75BDBA3-C67B-4946-9658-1380C18503FF}" presName="textRect" presStyleLbl="revTx" presStyleIdx="0" presStyleCnt="3" custScaleX="120813" custScaleY="139595">
        <dgm:presLayoutVars>
          <dgm:chMax val="1"/>
          <dgm:chPref val="1"/>
        </dgm:presLayoutVars>
      </dgm:prSet>
      <dgm:spPr/>
    </dgm:pt>
    <dgm:pt modelId="{BB44A7E2-E72F-4BE3-82A0-182094E8825A}" type="pres">
      <dgm:prSet presAssocID="{B0F47A6A-84D4-4B0B-90A0-654048334B24}" presName="sibTrans" presStyleCnt="0"/>
      <dgm:spPr/>
    </dgm:pt>
    <dgm:pt modelId="{344D885A-48AD-4D53-A197-2EB47EA47F24}" type="pres">
      <dgm:prSet presAssocID="{74F4E336-F5B3-4B50-9242-032B0D6E921C}" presName="compNode" presStyleCnt="0"/>
      <dgm:spPr/>
    </dgm:pt>
    <dgm:pt modelId="{FE541A68-CB7A-478B-A984-BA783814EF1D}" type="pres">
      <dgm:prSet presAssocID="{74F4E336-F5B3-4B50-9242-032B0D6E921C}" presName="iconRect" presStyleLbl="node1" presStyleIdx="1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Users"/>
        </a:ext>
      </dgm:extLst>
    </dgm:pt>
    <dgm:pt modelId="{5A80E0E4-91BE-4E98-9716-34F3204903DC}" type="pres">
      <dgm:prSet presAssocID="{74F4E336-F5B3-4B50-9242-032B0D6E921C}" presName="spaceRect" presStyleCnt="0"/>
      <dgm:spPr/>
    </dgm:pt>
    <dgm:pt modelId="{A52EA5B6-E638-499D-9F8D-D149FE23CFB2}" type="pres">
      <dgm:prSet presAssocID="{74F4E336-F5B3-4B50-9242-032B0D6E921C}" presName="textRect" presStyleLbl="revTx" presStyleIdx="1" presStyleCnt="3" custScaleY="144600">
        <dgm:presLayoutVars>
          <dgm:chMax val="1"/>
          <dgm:chPref val="1"/>
        </dgm:presLayoutVars>
      </dgm:prSet>
      <dgm:spPr/>
    </dgm:pt>
    <dgm:pt modelId="{05A0E35E-7F97-4FAA-848E-8E023AE966EA}" type="pres">
      <dgm:prSet presAssocID="{153B98AE-06D2-4935-9D45-C41149F46FFF}" presName="sibTrans" presStyleCnt="0"/>
      <dgm:spPr/>
    </dgm:pt>
    <dgm:pt modelId="{C0CC5401-5E24-4727-933F-AB8BE9A9CFE7}" type="pres">
      <dgm:prSet presAssocID="{EB397ECA-1720-44E9-A9EA-39602939C3A2}" presName="compNode" presStyleCnt="0"/>
      <dgm:spPr/>
    </dgm:pt>
    <dgm:pt modelId="{A040572D-52B6-4235-A149-D43524E38CC5}" type="pres">
      <dgm:prSet presAssocID="{EB397ECA-1720-44E9-A9EA-39602939C3A2}" presName="iconRect" presStyleLbl="node1" presStyleIdx="2" presStyleCnt="3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Chat"/>
        </a:ext>
      </dgm:extLst>
    </dgm:pt>
    <dgm:pt modelId="{FABBA9B7-9CF8-4668-A0C5-275CE2B3A89A}" type="pres">
      <dgm:prSet presAssocID="{EB397ECA-1720-44E9-A9EA-39602939C3A2}" presName="spaceRect" presStyleCnt="0"/>
      <dgm:spPr/>
    </dgm:pt>
    <dgm:pt modelId="{55EF5FA4-39B5-430C-BD17-0580D8A20BDC}" type="pres">
      <dgm:prSet presAssocID="{EB397ECA-1720-44E9-A9EA-39602939C3A2}" presName="textRect" presStyleLbl="revTx" presStyleIdx="2" presStyleCnt="3" custScaleX="107858" custScaleY="147337">
        <dgm:presLayoutVars>
          <dgm:chMax val="1"/>
          <dgm:chPref val="1"/>
        </dgm:presLayoutVars>
      </dgm:prSet>
      <dgm:spPr/>
    </dgm:pt>
  </dgm:ptLst>
  <dgm:cxnLst>
    <dgm:cxn modelId="{A834C31A-3EA0-4984-B4DB-5D81B77A39FB}" srcId="{305C5C23-1647-48AF-A9F7-0CE59AB70668}" destId="{74F4E336-F5B3-4B50-9242-032B0D6E921C}" srcOrd="1" destOrd="0" parTransId="{23A1251E-39C3-439C-9E92-AFC39D182B63}" sibTransId="{153B98AE-06D2-4935-9D45-C41149F46FFF}"/>
    <dgm:cxn modelId="{4FE7261F-3211-450D-B2AC-D28C513C4F4A}" srcId="{305C5C23-1647-48AF-A9F7-0CE59AB70668}" destId="{F75BDBA3-C67B-4946-9658-1380C18503FF}" srcOrd="0" destOrd="0" parTransId="{A49E7009-8B7F-4936-B610-7DA347FD4181}" sibTransId="{B0F47A6A-84D4-4B0B-90A0-654048334B24}"/>
    <dgm:cxn modelId="{A59EBB41-AAF4-4E28-8F41-3483D5D72039}" type="presOf" srcId="{EB397ECA-1720-44E9-A9EA-39602939C3A2}" destId="{55EF5FA4-39B5-430C-BD17-0580D8A20BDC}" srcOrd="0" destOrd="0" presId="urn:microsoft.com/office/officeart/2018/2/layout/IconLabelList"/>
    <dgm:cxn modelId="{E32C4D43-E814-483B-BC3C-AF1CE9A028DE}" type="presOf" srcId="{74F4E336-F5B3-4B50-9242-032B0D6E921C}" destId="{A52EA5B6-E638-499D-9F8D-D149FE23CFB2}" srcOrd="0" destOrd="0" presId="urn:microsoft.com/office/officeart/2018/2/layout/IconLabelList"/>
    <dgm:cxn modelId="{CBFD4AB1-4166-4BF6-A7C0-6ACF9AD790E5}" type="presOf" srcId="{305C5C23-1647-48AF-A9F7-0CE59AB70668}" destId="{4650C09C-8948-4DDB-A262-2D129D480387}" srcOrd="0" destOrd="0" presId="urn:microsoft.com/office/officeart/2018/2/layout/IconLabelList"/>
    <dgm:cxn modelId="{96B45ABA-9CF2-400F-85E8-689AF911C752}" srcId="{305C5C23-1647-48AF-A9F7-0CE59AB70668}" destId="{EB397ECA-1720-44E9-A9EA-39602939C3A2}" srcOrd="2" destOrd="0" parTransId="{6B8B31F4-92F8-44D3-AE2A-635A64F838B5}" sibTransId="{BC99E249-6896-484E-9717-47B4A35D2ADA}"/>
    <dgm:cxn modelId="{BA05E0CA-D9A5-4429-BFEE-9D00BB1EF096}" type="presOf" srcId="{F75BDBA3-C67B-4946-9658-1380C18503FF}" destId="{0CB75034-6466-4F14-9B67-4F2BEA1326F0}" srcOrd="0" destOrd="0" presId="urn:microsoft.com/office/officeart/2018/2/layout/IconLabelList"/>
    <dgm:cxn modelId="{5921BF04-349D-4230-B1FA-CEC37137EB76}" type="presParOf" srcId="{4650C09C-8948-4DDB-A262-2D129D480387}" destId="{357EC295-DCEE-4349-B418-22C515543186}" srcOrd="0" destOrd="0" presId="urn:microsoft.com/office/officeart/2018/2/layout/IconLabelList"/>
    <dgm:cxn modelId="{3B784348-8301-4530-B594-B71A1C2BA8CB}" type="presParOf" srcId="{357EC295-DCEE-4349-B418-22C515543186}" destId="{9F159625-7F12-4EDB-9BF2-392AB83DC0CE}" srcOrd="0" destOrd="0" presId="urn:microsoft.com/office/officeart/2018/2/layout/IconLabelList"/>
    <dgm:cxn modelId="{14078276-4229-417A-B0F9-155895D8E42B}" type="presParOf" srcId="{357EC295-DCEE-4349-B418-22C515543186}" destId="{56BC5A92-601E-4661-BA67-F693DBA10026}" srcOrd="1" destOrd="0" presId="urn:microsoft.com/office/officeart/2018/2/layout/IconLabelList"/>
    <dgm:cxn modelId="{B3A695AB-F102-4A88-98C7-34D8861F7C41}" type="presParOf" srcId="{357EC295-DCEE-4349-B418-22C515543186}" destId="{0CB75034-6466-4F14-9B67-4F2BEA1326F0}" srcOrd="2" destOrd="0" presId="urn:microsoft.com/office/officeart/2018/2/layout/IconLabelList"/>
    <dgm:cxn modelId="{1FEF9069-600B-410B-8A95-D172F2A9A8A0}" type="presParOf" srcId="{4650C09C-8948-4DDB-A262-2D129D480387}" destId="{BB44A7E2-E72F-4BE3-82A0-182094E8825A}" srcOrd="1" destOrd="0" presId="urn:microsoft.com/office/officeart/2018/2/layout/IconLabelList"/>
    <dgm:cxn modelId="{4664F655-DFAF-4511-B1C4-97A6916694F0}" type="presParOf" srcId="{4650C09C-8948-4DDB-A262-2D129D480387}" destId="{344D885A-48AD-4D53-A197-2EB47EA47F24}" srcOrd="2" destOrd="0" presId="urn:microsoft.com/office/officeart/2018/2/layout/IconLabelList"/>
    <dgm:cxn modelId="{72D28539-5E8D-43B4-8AAC-DCFD642E4A5A}" type="presParOf" srcId="{344D885A-48AD-4D53-A197-2EB47EA47F24}" destId="{FE541A68-CB7A-478B-A984-BA783814EF1D}" srcOrd="0" destOrd="0" presId="urn:microsoft.com/office/officeart/2018/2/layout/IconLabelList"/>
    <dgm:cxn modelId="{737CE96A-3FCE-4CCA-AF04-C813F22272D6}" type="presParOf" srcId="{344D885A-48AD-4D53-A197-2EB47EA47F24}" destId="{5A80E0E4-91BE-4E98-9716-34F3204903DC}" srcOrd="1" destOrd="0" presId="urn:microsoft.com/office/officeart/2018/2/layout/IconLabelList"/>
    <dgm:cxn modelId="{C6EB12F9-A4EE-481E-B7BD-835F1628980A}" type="presParOf" srcId="{344D885A-48AD-4D53-A197-2EB47EA47F24}" destId="{A52EA5B6-E638-499D-9F8D-D149FE23CFB2}" srcOrd="2" destOrd="0" presId="urn:microsoft.com/office/officeart/2018/2/layout/IconLabelList"/>
    <dgm:cxn modelId="{621183FB-1391-4DD0-8545-0B26F0822A03}" type="presParOf" srcId="{4650C09C-8948-4DDB-A262-2D129D480387}" destId="{05A0E35E-7F97-4FAA-848E-8E023AE966EA}" srcOrd="3" destOrd="0" presId="urn:microsoft.com/office/officeart/2018/2/layout/IconLabelList"/>
    <dgm:cxn modelId="{DA377E39-8567-436A-A1DE-C2189C2912A0}" type="presParOf" srcId="{4650C09C-8948-4DDB-A262-2D129D480387}" destId="{C0CC5401-5E24-4727-933F-AB8BE9A9CFE7}" srcOrd="4" destOrd="0" presId="urn:microsoft.com/office/officeart/2018/2/layout/IconLabelList"/>
    <dgm:cxn modelId="{95918077-1D6B-4684-A29C-EE9CD69D7E29}" type="presParOf" srcId="{C0CC5401-5E24-4727-933F-AB8BE9A9CFE7}" destId="{A040572D-52B6-4235-A149-D43524E38CC5}" srcOrd="0" destOrd="0" presId="urn:microsoft.com/office/officeart/2018/2/layout/IconLabelList"/>
    <dgm:cxn modelId="{64E1E77C-A286-487C-9A43-35D3CAF43671}" type="presParOf" srcId="{C0CC5401-5E24-4727-933F-AB8BE9A9CFE7}" destId="{FABBA9B7-9CF8-4668-A0C5-275CE2B3A89A}" srcOrd="1" destOrd="0" presId="urn:microsoft.com/office/officeart/2018/2/layout/IconLabelList"/>
    <dgm:cxn modelId="{4E0D3EDC-79E3-4A0B-BEC7-D654AA0DD6E4}" type="presParOf" srcId="{C0CC5401-5E24-4727-933F-AB8BE9A9CFE7}" destId="{55EF5FA4-39B5-430C-BD17-0580D8A20BDC}" srcOrd="2" destOrd="0" presId="urn:microsoft.com/office/officeart/2018/2/layout/IconLabelList"/>
  </dgm:cxnLst>
  <dgm:bg>
    <a:noFill/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C120A716-CE02-4B06-8942-BADD2E98028C}" type="doc">
      <dgm:prSet loTypeId="urn:microsoft.com/office/officeart/2008/layout/VerticalCurv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398E5E3E-8852-4626-A4B7-5EF3D68B7208}">
      <dgm:prSet phldrT="[Text]" custT="1"/>
      <dgm:spPr>
        <a:solidFill>
          <a:srgbClr val="002060"/>
        </a:solidFill>
      </dgm:spPr>
      <dgm:t>
        <a:bodyPr/>
        <a:lstStyle/>
        <a:p>
          <a:r>
            <a:rPr lang="th-TH" sz="2400" b="1" dirty="0">
              <a:latin typeface="TH Sarabun New" panose="020B0500040200020003" pitchFamily="34" charset="-34"/>
              <a:cs typeface="TH Sarabun New" panose="020B0500040200020003" pitchFamily="34" charset="-34"/>
            </a:rPr>
            <a:t> การส่งข้อมูลให้ตรงกลุ่มเป้าหมาย และบางเรื่องได้รับค่อนข้างล่าช้า</a:t>
          </a:r>
          <a:r>
            <a:rPr lang="en-US" sz="2400" b="1" dirty="0">
              <a:latin typeface="TH Sarabun New" panose="020B0500040200020003" pitchFamily="34" charset="-34"/>
              <a:cs typeface="TH Sarabun New" panose="020B0500040200020003" pitchFamily="34" charset="-34"/>
            </a:rPr>
            <a:t>---</a:t>
          </a:r>
          <a:r>
            <a:rPr lang="th-TH" sz="2400" b="1" dirty="0">
              <a:latin typeface="TH Sarabun New" panose="020B0500040200020003" pitchFamily="34" charset="-34"/>
              <a:cs typeface="TH Sarabun New" panose="020B0500040200020003" pitchFamily="34" charset="-34"/>
            </a:rPr>
            <a:t>ข้อคิดเห็นจากภาคประชาชน</a:t>
          </a:r>
          <a:endParaRPr lang="en-US" sz="2400" b="1" dirty="0">
            <a:latin typeface="TH Sarabun New" panose="020B0500040200020003" pitchFamily="34" charset="-34"/>
            <a:cs typeface="TH Sarabun New" panose="020B0500040200020003" pitchFamily="34" charset="-34"/>
          </a:endParaRPr>
        </a:p>
      </dgm:t>
    </dgm:pt>
    <dgm:pt modelId="{80C0E4A2-A6D3-4B26-89A8-63F492093DB0}" type="parTrans" cxnId="{D8DD9A77-162F-4762-B62D-63C9CCA9A895}">
      <dgm:prSet/>
      <dgm:spPr/>
      <dgm:t>
        <a:bodyPr/>
        <a:lstStyle/>
        <a:p>
          <a:endParaRPr lang="en-US"/>
        </a:p>
      </dgm:t>
    </dgm:pt>
    <dgm:pt modelId="{F83D1E8E-2EB4-4B7B-9986-99C1C79D2B87}" type="sibTrans" cxnId="{D8DD9A77-162F-4762-B62D-63C9CCA9A895}">
      <dgm:prSet/>
      <dgm:spPr/>
      <dgm:t>
        <a:bodyPr/>
        <a:lstStyle/>
        <a:p>
          <a:endParaRPr lang="en-US"/>
        </a:p>
      </dgm:t>
    </dgm:pt>
    <dgm:pt modelId="{4E14F76A-FEB7-4219-97AD-F9953A231C68}">
      <dgm:prSet phldrT="[Text]" custT="1"/>
      <dgm:spPr>
        <a:solidFill>
          <a:srgbClr val="990099"/>
        </a:solidFill>
      </dgm:spPr>
      <dgm:t>
        <a:bodyPr/>
        <a:lstStyle/>
        <a:p>
          <a:r>
            <a:rPr lang="th-TH" sz="2400" b="1" dirty="0">
              <a:latin typeface="TH Sarabun New" panose="020B0500040200020003" pitchFamily="34" charset="-34"/>
              <a:cs typeface="TH Sarabun New" panose="020B0500040200020003" pitchFamily="34" charset="-34"/>
            </a:rPr>
            <a:t>ประชาชนการยังเข้าไม่ถึงสิทธิที่ควรได้รับ เนื่องจากหน่วยงานภาครัฐสื่อสารไม่ไม่ครอบคลุม</a:t>
          </a:r>
          <a:r>
            <a:rPr lang="en-US" sz="2400" b="1" dirty="0">
              <a:latin typeface="TH Sarabun New" panose="020B0500040200020003" pitchFamily="34" charset="-34"/>
              <a:cs typeface="TH Sarabun New" panose="020B0500040200020003" pitchFamily="34" charset="-34"/>
            </a:rPr>
            <a:t>---</a:t>
          </a:r>
          <a:r>
            <a:rPr lang="th-TH" sz="2400" b="1" dirty="0">
              <a:latin typeface="TH Sarabun New" panose="020B0500040200020003" pitchFamily="34" charset="-34"/>
              <a:cs typeface="TH Sarabun New" panose="020B0500040200020003" pitchFamily="34" charset="-34"/>
            </a:rPr>
            <a:t>ข้อคิดเห็นจากภาคประชาชน</a:t>
          </a:r>
          <a:endParaRPr lang="en-US" sz="2400" b="1" dirty="0">
            <a:latin typeface="TH Sarabun New" panose="020B0500040200020003" pitchFamily="34" charset="-34"/>
            <a:cs typeface="TH Sarabun New" panose="020B0500040200020003" pitchFamily="34" charset="-34"/>
          </a:endParaRPr>
        </a:p>
      </dgm:t>
    </dgm:pt>
    <dgm:pt modelId="{FC17342E-0DB9-40DD-8B8F-B6F3933FA4FF}" type="parTrans" cxnId="{1A789148-1C3A-4F5E-9592-EF30A35BBD02}">
      <dgm:prSet/>
      <dgm:spPr/>
      <dgm:t>
        <a:bodyPr/>
        <a:lstStyle/>
        <a:p>
          <a:endParaRPr lang="en-US"/>
        </a:p>
      </dgm:t>
    </dgm:pt>
    <dgm:pt modelId="{EDDD7D59-5373-4E5B-B654-6982ED354868}" type="sibTrans" cxnId="{1A789148-1C3A-4F5E-9592-EF30A35BBD02}">
      <dgm:prSet/>
      <dgm:spPr/>
      <dgm:t>
        <a:bodyPr/>
        <a:lstStyle/>
        <a:p>
          <a:endParaRPr lang="en-US"/>
        </a:p>
      </dgm:t>
    </dgm:pt>
    <dgm:pt modelId="{10EB100C-4A0F-4B6F-B21A-ABF11865EC06}">
      <dgm:prSet phldrT="[Text]" custT="1"/>
      <dgm:spPr>
        <a:solidFill>
          <a:srgbClr val="FFFF00"/>
        </a:solidFill>
      </dgm:spPr>
      <dgm:t>
        <a:bodyPr/>
        <a:lstStyle/>
        <a:p>
          <a:r>
            <a:rPr lang="th-TH" sz="2400" b="1" dirty="0">
              <a:solidFill>
                <a:schemeClr val="tx1"/>
              </a:solidFill>
              <a:latin typeface="TH Sarabun New" panose="020B0500040200020003" pitchFamily="34" charset="-34"/>
              <a:cs typeface="TH Sarabun New" panose="020B0500040200020003" pitchFamily="34" charset="-34"/>
            </a:rPr>
            <a:t> ความเข้าใจเรื่องข้อมูลไม่ตรงกันระหว่างผู้ให้บริการและประชาชน  </a:t>
          </a:r>
          <a:r>
            <a:rPr lang="en-US" sz="2400" b="1" dirty="0">
              <a:solidFill>
                <a:schemeClr val="tx1"/>
              </a:solidFill>
              <a:latin typeface="TH Sarabun New" panose="020B0500040200020003" pitchFamily="34" charset="-34"/>
              <a:cs typeface="TH Sarabun New" panose="020B0500040200020003" pitchFamily="34" charset="-34"/>
            </a:rPr>
            <a:t>---</a:t>
          </a:r>
          <a:r>
            <a:rPr lang="th-TH" sz="2400" b="1" dirty="0">
              <a:solidFill>
                <a:schemeClr val="tx1"/>
              </a:solidFill>
              <a:latin typeface="TH Sarabun New" panose="020B0500040200020003" pitchFamily="34" charset="-34"/>
              <a:cs typeface="TH Sarabun New" panose="020B0500040200020003" pitchFamily="34" charset="-34"/>
            </a:rPr>
            <a:t>ข้อคิดเห็นจากภาคหน่วยบริการ รพ.ศูนย์</a:t>
          </a:r>
          <a:endParaRPr lang="en-US" sz="2400" b="1" dirty="0">
            <a:solidFill>
              <a:schemeClr val="tx1"/>
            </a:solidFill>
            <a:latin typeface="TH Sarabun New" panose="020B0500040200020003" pitchFamily="34" charset="-34"/>
            <a:cs typeface="TH Sarabun New" panose="020B0500040200020003" pitchFamily="34" charset="-34"/>
          </a:endParaRPr>
        </a:p>
      </dgm:t>
    </dgm:pt>
    <dgm:pt modelId="{49C7EFD5-157D-43F0-9B04-620B2007C60B}" type="parTrans" cxnId="{6B1C7906-0DCF-4471-B2D4-1947E26500D5}">
      <dgm:prSet/>
      <dgm:spPr/>
      <dgm:t>
        <a:bodyPr/>
        <a:lstStyle/>
        <a:p>
          <a:endParaRPr lang="en-US"/>
        </a:p>
      </dgm:t>
    </dgm:pt>
    <dgm:pt modelId="{853A45C5-C61C-442B-B8C9-94C584D90C78}" type="sibTrans" cxnId="{6B1C7906-0DCF-4471-B2D4-1947E26500D5}">
      <dgm:prSet/>
      <dgm:spPr/>
      <dgm:t>
        <a:bodyPr/>
        <a:lstStyle/>
        <a:p>
          <a:endParaRPr lang="en-US"/>
        </a:p>
      </dgm:t>
    </dgm:pt>
    <dgm:pt modelId="{EE459F03-24D2-414B-8139-EC019EC5C2B1}">
      <dgm:prSet phldrT="[Text]" custT="1"/>
      <dgm:spPr>
        <a:solidFill>
          <a:schemeClr val="accent2">
            <a:lumMod val="60000"/>
            <a:lumOff val="40000"/>
          </a:schemeClr>
        </a:solidFill>
      </dgm:spPr>
      <dgm:t>
        <a:bodyPr/>
        <a:lstStyle/>
        <a:p>
          <a:r>
            <a:rPr lang="th-TH" sz="2400" b="1" dirty="0">
              <a:solidFill>
                <a:schemeClr val="tx1"/>
              </a:solidFill>
              <a:latin typeface="TH Sarabun New" panose="020B0500040200020003" pitchFamily="34" charset="-34"/>
              <a:cs typeface="TH Sarabun New" panose="020B0500040200020003" pitchFamily="34" charset="-34"/>
            </a:rPr>
            <a:t>ประชาชนมีความคาดหวังการได้รับบริการ แต่ หน่วยบริการไม่มีความสามารถทำได้เนื่องจากขาดบุคลากร</a:t>
          </a:r>
          <a:endParaRPr lang="en-US" sz="2400" b="1" dirty="0">
            <a:solidFill>
              <a:schemeClr val="tx1"/>
            </a:solidFill>
            <a:latin typeface="TH Sarabun New" panose="020B0500040200020003" pitchFamily="34" charset="-34"/>
            <a:cs typeface="TH Sarabun New" panose="020B0500040200020003" pitchFamily="34" charset="-34"/>
          </a:endParaRPr>
        </a:p>
      </dgm:t>
    </dgm:pt>
    <dgm:pt modelId="{81CEDDC6-6BD4-40DE-84FA-C33C60F86DE7}" type="parTrans" cxnId="{04971F2F-9ACF-466E-8A98-0E8DA1DE10C3}">
      <dgm:prSet/>
      <dgm:spPr/>
      <dgm:t>
        <a:bodyPr/>
        <a:lstStyle/>
        <a:p>
          <a:endParaRPr lang="en-US"/>
        </a:p>
      </dgm:t>
    </dgm:pt>
    <dgm:pt modelId="{41DBA075-D8F4-448C-8CFB-15DBD6A1AEB1}" type="sibTrans" cxnId="{04971F2F-9ACF-466E-8A98-0E8DA1DE10C3}">
      <dgm:prSet/>
      <dgm:spPr/>
      <dgm:t>
        <a:bodyPr/>
        <a:lstStyle/>
        <a:p>
          <a:endParaRPr lang="en-US"/>
        </a:p>
      </dgm:t>
    </dgm:pt>
    <dgm:pt modelId="{D3116A58-897F-4DF0-883F-AD34044C6CB2}">
      <dgm:prSet phldrT="[Text]" custT="1"/>
      <dgm:spPr>
        <a:solidFill>
          <a:srgbClr val="FFFF00"/>
        </a:solidFill>
      </dgm:spPr>
      <dgm:t>
        <a:bodyPr/>
        <a:lstStyle/>
        <a:p>
          <a:r>
            <a:rPr lang="th-TH" sz="2400" b="1" dirty="0">
              <a:solidFill>
                <a:schemeClr val="tx1"/>
              </a:solidFill>
              <a:latin typeface="TH Sarabun New" panose="020B0500040200020003" pitchFamily="34" charset="-34"/>
              <a:cs typeface="TH Sarabun New" panose="020B0500040200020003" pitchFamily="34" charset="-34"/>
            </a:rPr>
            <a:t>ควรประชาสัมพันธ์ให้ประชาชนได้ช่วยเหลือตนเองมากกว่ารอการช่วยเหลือจากภาครัฐอย่างเดียว</a:t>
          </a:r>
          <a:endParaRPr lang="en-US" sz="2400" b="1" dirty="0">
            <a:solidFill>
              <a:schemeClr val="tx1"/>
            </a:solidFill>
            <a:latin typeface="TH Sarabun New" panose="020B0500040200020003" pitchFamily="34" charset="-34"/>
            <a:cs typeface="TH Sarabun New" panose="020B0500040200020003" pitchFamily="34" charset="-34"/>
          </a:endParaRPr>
        </a:p>
      </dgm:t>
    </dgm:pt>
    <dgm:pt modelId="{467751FD-5994-4727-B2C1-4504F4E4E340}" type="parTrans" cxnId="{5023E458-BAB7-4DC2-9545-1AA4FA711286}">
      <dgm:prSet/>
      <dgm:spPr/>
      <dgm:t>
        <a:bodyPr/>
        <a:lstStyle/>
        <a:p>
          <a:endParaRPr lang="en-US"/>
        </a:p>
      </dgm:t>
    </dgm:pt>
    <dgm:pt modelId="{2931CF4B-05BC-4488-8B02-EB56C5CC0D75}" type="sibTrans" cxnId="{5023E458-BAB7-4DC2-9545-1AA4FA711286}">
      <dgm:prSet/>
      <dgm:spPr/>
      <dgm:t>
        <a:bodyPr/>
        <a:lstStyle/>
        <a:p>
          <a:endParaRPr lang="en-US"/>
        </a:p>
      </dgm:t>
    </dgm:pt>
    <dgm:pt modelId="{359668BB-633F-47B1-8A8D-A9354E3D7D6C}">
      <dgm:prSet phldrT="[Text]" custT="1"/>
      <dgm:spPr>
        <a:solidFill>
          <a:srgbClr val="CCFF99"/>
        </a:solidFill>
      </dgm:spPr>
      <dgm:t>
        <a:bodyPr/>
        <a:lstStyle/>
        <a:p>
          <a:r>
            <a:rPr lang="th-TH" sz="2200" b="1" dirty="0">
              <a:solidFill>
                <a:schemeClr val="tx1"/>
              </a:solidFill>
              <a:latin typeface="TH Sarabun New" panose="020B0500040200020003" pitchFamily="34" charset="-34"/>
              <a:cs typeface="TH Sarabun New" panose="020B0500040200020003" pitchFamily="34" charset="-34"/>
            </a:rPr>
            <a:t>เมื่อมีนโยบายใหม่ของหน่วยงานภาครัฐเช่น สธ.และ สปสช  ควรมีแนวทางปฏิบัติที่ชัดเจนก่อนประกาศให้หน่วยบริการดำเนินการ หรือควรมีหนังสือหรือมีลายลักษณ์อักษร เนื่องจากเป็นหน่วยงานภาครัฐ และมีการเงินเข้ามาเกี่ยวข้อง เพราะประชาชนจะมีความคาดหวังว่าจะได้รับบริการ</a:t>
          </a:r>
          <a:endParaRPr lang="en-US" sz="2200" b="1" dirty="0">
            <a:solidFill>
              <a:schemeClr val="tx1"/>
            </a:solidFill>
            <a:latin typeface="TH Sarabun New" panose="020B0500040200020003" pitchFamily="34" charset="-34"/>
            <a:cs typeface="TH Sarabun New" panose="020B0500040200020003" pitchFamily="34" charset="-34"/>
          </a:endParaRPr>
        </a:p>
      </dgm:t>
    </dgm:pt>
    <dgm:pt modelId="{02830903-69F6-4AA9-9114-8CA9795CCC68}" type="parTrans" cxnId="{26721FFB-1F94-4BCB-BAF8-54847654D917}">
      <dgm:prSet/>
      <dgm:spPr/>
      <dgm:t>
        <a:bodyPr/>
        <a:lstStyle/>
        <a:p>
          <a:endParaRPr lang="en-US"/>
        </a:p>
      </dgm:t>
    </dgm:pt>
    <dgm:pt modelId="{E93E5400-3406-4DAD-81F5-504AD49D2200}" type="sibTrans" cxnId="{26721FFB-1F94-4BCB-BAF8-54847654D917}">
      <dgm:prSet/>
      <dgm:spPr/>
      <dgm:t>
        <a:bodyPr/>
        <a:lstStyle/>
        <a:p>
          <a:endParaRPr lang="en-US"/>
        </a:p>
      </dgm:t>
    </dgm:pt>
    <dgm:pt modelId="{1E3CFF57-8316-44A3-8CEE-D61475240FB1}" type="pres">
      <dgm:prSet presAssocID="{C120A716-CE02-4B06-8942-BADD2E98028C}" presName="Name0" presStyleCnt="0">
        <dgm:presLayoutVars>
          <dgm:chMax val="7"/>
          <dgm:chPref val="7"/>
          <dgm:dir/>
        </dgm:presLayoutVars>
      </dgm:prSet>
      <dgm:spPr/>
    </dgm:pt>
    <dgm:pt modelId="{A9760306-73AB-4179-AADD-0EF7D6EBE2A0}" type="pres">
      <dgm:prSet presAssocID="{C120A716-CE02-4B06-8942-BADD2E98028C}" presName="Name1" presStyleCnt="0"/>
      <dgm:spPr/>
    </dgm:pt>
    <dgm:pt modelId="{348F695F-0F36-42D2-9661-693A2B39002D}" type="pres">
      <dgm:prSet presAssocID="{C120A716-CE02-4B06-8942-BADD2E98028C}" presName="cycle" presStyleCnt="0"/>
      <dgm:spPr/>
    </dgm:pt>
    <dgm:pt modelId="{F93E89AA-AE08-4075-8184-1790E0F8AA1A}" type="pres">
      <dgm:prSet presAssocID="{C120A716-CE02-4B06-8942-BADD2E98028C}" presName="srcNode" presStyleLbl="node1" presStyleIdx="0" presStyleCnt="6"/>
      <dgm:spPr/>
    </dgm:pt>
    <dgm:pt modelId="{F340F5C9-58DF-40AF-A503-8E17936249F6}" type="pres">
      <dgm:prSet presAssocID="{C120A716-CE02-4B06-8942-BADD2E98028C}" presName="conn" presStyleLbl="parChTrans1D2" presStyleIdx="0" presStyleCnt="1"/>
      <dgm:spPr/>
    </dgm:pt>
    <dgm:pt modelId="{222CD826-EF1F-479D-8B95-A2CCE62FB772}" type="pres">
      <dgm:prSet presAssocID="{C120A716-CE02-4B06-8942-BADD2E98028C}" presName="extraNode" presStyleLbl="node1" presStyleIdx="0" presStyleCnt="6"/>
      <dgm:spPr/>
    </dgm:pt>
    <dgm:pt modelId="{0D7BFB4F-7245-48D0-A50B-517D82E36388}" type="pres">
      <dgm:prSet presAssocID="{C120A716-CE02-4B06-8942-BADD2E98028C}" presName="dstNode" presStyleLbl="node1" presStyleIdx="0" presStyleCnt="6"/>
      <dgm:spPr/>
    </dgm:pt>
    <dgm:pt modelId="{4D705096-8B10-44B9-A8E7-ED2C8880FF09}" type="pres">
      <dgm:prSet presAssocID="{398E5E3E-8852-4626-A4B7-5EF3D68B7208}" presName="text_1" presStyleLbl="node1" presStyleIdx="0" presStyleCnt="6">
        <dgm:presLayoutVars>
          <dgm:bulletEnabled val="1"/>
        </dgm:presLayoutVars>
      </dgm:prSet>
      <dgm:spPr/>
    </dgm:pt>
    <dgm:pt modelId="{FB9D90FC-129B-494F-B26D-7E9321DE6831}" type="pres">
      <dgm:prSet presAssocID="{398E5E3E-8852-4626-A4B7-5EF3D68B7208}" presName="accent_1" presStyleCnt="0"/>
      <dgm:spPr/>
    </dgm:pt>
    <dgm:pt modelId="{5794FC13-766B-4FB6-9EF0-161B1398F47E}" type="pres">
      <dgm:prSet presAssocID="{398E5E3E-8852-4626-A4B7-5EF3D68B7208}" presName="accentRepeatNode" presStyleLbl="solidFgAcc1" presStyleIdx="0" presStyleCnt="6"/>
      <dgm:spPr/>
    </dgm:pt>
    <dgm:pt modelId="{69A6B8A9-26D1-47B1-BE54-3F021120F5A1}" type="pres">
      <dgm:prSet presAssocID="{4E14F76A-FEB7-4219-97AD-F9953A231C68}" presName="text_2" presStyleLbl="node1" presStyleIdx="1" presStyleCnt="6" custScaleY="136849">
        <dgm:presLayoutVars>
          <dgm:bulletEnabled val="1"/>
        </dgm:presLayoutVars>
      </dgm:prSet>
      <dgm:spPr/>
    </dgm:pt>
    <dgm:pt modelId="{B958A45A-D1DB-48D9-8E2E-0A794084292F}" type="pres">
      <dgm:prSet presAssocID="{4E14F76A-FEB7-4219-97AD-F9953A231C68}" presName="accent_2" presStyleCnt="0"/>
      <dgm:spPr/>
    </dgm:pt>
    <dgm:pt modelId="{07FE58D4-E936-4AD1-8A94-14915E5A9DC1}" type="pres">
      <dgm:prSet presAssocID="{4E14F76A-FEB7-4219-97AD-F9953A231C68}" presName="accentRepeatNode" presStyleLbl="solidFgAcc1" presStyleIdx="1" presStyleCnt="6"/>
      <dgm:spPr/>
    </dgm:pt>
    <dgm:pt modelId="{42C0466C-7D26-4DAD-A512-624967E3C04F}" type="pres">
      <dgm:prSet presAssocID="{10EB100C-4A0F-4B6F-B21A-ABF11865EC06}" presName="text_3" presStyleLbl="node1" presStyleIdx="2" presStyleCnt="6" custScaleY="133309">
        <dgm:presLayoutVars>
          <dgm:bulletEnabled val="1"/>
        </dgm:presLayoutVars>
      </dgm:prSet>
      <dgm:spPr/>
    </dgm:pt>
    <dgm:pt modelId="{87F5BA7D-94A9-4A83-A12E-935B3C0AA8D2}" type="pres">
      <dgm:prSet presAssocID="{10EB100C-4A0F-4B6F-B21A-ABF11865EC06}" presName="accent_3" presStyleCnt="0"/>
      <dgm:spPr/>
    </dgm:pt>
    <dgm:pt modelId="{C27340DF-20AC-4070-956C-B99699061CB1}" type="pres">
      <dgm:prSet presAssocID="{10EB100C-4A0F-4B6F-B21A-ABF11865EC06}" presName="accentRepeatNode" presStyleLbl="solidFgAcc1" presStyleIdx="2" presStyleCnt="6"/>
      <dgm:spPr/>
    </dgm:pt>
    <dgm:pt modelId="{30FABE1A-508F-4C80-97B3-568469DA15B6}" type="pres">
      <dgm:prSet presAssocID="{EE459F03-24D2-414B-8139-EC019EC5C2B1}" presName="text_4" presStyleLbl="node1" presStyleIdx="3" presStyleCnt="6" custScaleY="134904" custLinFactNeighborY="-5462">
        <dgm:presLayoutVars>
          <dgm:bulletEnabled val="1"/>
        </dgm:presLayoutVars>
      </dgm:prSet>
      <dgm:spPr/>
    </dgm:pt>
    <dgm:pt modelId="{776664C2-B32F-46FF-BA00-A7347E6FE891}" type="pres">
      <dgm:prSet presAssocID="{EE459F03-24D2-414B-8139-EC019EC5C2B1}" presName="accent_4" presStyleCnt="0"/>
      <dgm:spPr/>
    </dgm:pt>
    <dgm:pt modelId="{6B459EB2-D0AC-4722-9D00-AFAADF8250B5}" type="pres">
      <dgm:prSet presAssocID="{EE459F03-24D2-414B-8139-EC019EC5C2B1}" presName="accentRepeatNode" presStyleLbl="solidFgAcc1" presStyleIdx="3" presStyleCnt="6"/>
      <dgm:spPr/>
    </dgm:pt>
    <dgm:pt modelId="{9BB4BA73-89D9-432A-BA13-3DBF9DD6FB87}" type="pres">
      <dgm:prSet presAssocID="{359668BB-633F-47B1-8A8D-A9354E3D7D6C}" presName="text_5" presStyleLbl="node1" presStyleIdx="4" presStyleCnt="6" custScaleY="162569">
        <dgm:presLayoutVars>
          <dgm:bulletEnabled val="1"/>
        </dgm:presLayoutVars>
      </dgm:prSet>
      <dgm:spPr/>
    </dgm:pt>
    <dgm:pt modelId="{119585DA-FE71-4228-A2DC-CF9B41EECF87}" type="pres">
      <dgm:prSet presAssocID="{359668BB-633F-47B1-8A8D-A9354E3D7D6C}" presName="accent_5" presStyleCnt="0"/>
      <dgm:spPr/>
    </dgm:pt>
    <dgm:pt modelId="{FD409E14-F722-4AB9-A1AF-4068F5B4648B}" type="pres">
      <dgm:prSet presAssocID="{359668BB-633F-47B1-8A8D-A9354E3D7D6C}" presName="accentRepeatNode" presStyleLbl="solidFgAcc1" presStyleIdx="4" presStyleCnt="6"/>
      <dgm:spPr/>
    </dgm:pt>
    <dgm:pt modelId="{538AD105-77FD-43B2-A53B-9165C0F7F2B5}" type="pres">
      <dgm:prSet presAssocID="{D3116A58-897F-4DF0-883F-AD34044C6CB2}" presName="text_6" presStyleLbl="node1" presStyleIdx="5" presStyleCnt="6">
        <dgm:presLayoutVars>
          <dgm:bulletEnabled val="1"/>
        </dgm:presLayoutVars>
      </dgm:prSet>
      <dgm:spPr/>
    </dgm:pt>
    <dgm:pt modelId="{0A138358-475B-4CF2-A860-44015E61373E}" type="pres">
      <dgm:prSet presAssocID="{D3116A58-897F-4DF0-883F-AD34044C6CB2}" presName="accent_6" presStyleCnt="0"/>
      <dgm:spPr/>
    </dgm:pt>
    <dgm:pt modelId="{CCCCB1D6-D871-4EDB-A22D-CB61F808529A}" type="pres">
      <dgm:prSet presAssocID="{D3116A58-897F-4DF0-883F-AD34044C6CB2}" presName="accentRepeatNode" presStyleLbl="solidFgAcc1" presStyleIdx="5" presStyleCnt="6"/>
      <dgm:spPr/>
    </dgm:pt>
  </dgm:ptLst>
  <dgm:cxnLst>
    <dgm:cxn modelId="{3F54E205-3F98-41DC-B8B4-DF91F67F7895}" type="presOf" srcId="{10EB100C-4A0F-4B6F-B21A-ABF11865EC06}" destId="{42C0466C-7D26-4DAD-A512-624967E3C04F}" srcOrd="0" destOrd="0" presId="urn:microsoft.com/office/officeart/2008/layout/VerticalCurvedList"/>
    <dgm:cxn modelId="{6B1C7906-0DCF-4471-B2D4-1947E26500D5}" srcId="{C120A716-CE02-4B06-8942-BADD2E98028C}" destId="{10EB100C-4A0F-4B6F-B21A-ABF11865EC06}" srcOrd="2" destOrd="0" parTransId="{49C7EFD5-157D-43F0-9B04-620B2007C60B}" sibTransId="{853A45C5-C61C-442B-B8C9-94C584D90C78}"/>
    <dgm:cxn modelId="{04971F2F-9ACF-466E-8A98-0E8DA1DE10C3}" srcId="{C120A716-CE02-4B06-8942-BADD2E98028C}" destId="{EE459F03-24D2-414B-8139-EC019EC5C2B1}" srcOrd="3" destOrd="0" parTransId="{81CEDDC6-6BD4-40DE-84FA-C33C60F86DE7}" sibTransId="{41DBA075-D8F4-448C-8CFB-15DBD6A1AEB1}"/>
    <dgm:cxn modelId="{F9C71F66-16EA-4F5B-899E-5A740C903178}" type="presOf" srcId="{4E14F76A-FEB7-4219-97AD-F9953A231C68}" destId="{69A6B8A9-26D1-47B1-BE54-3F021120F5A1}" srcOrd="0" destOrd="0" presId="urn:microsoft.com/office/officeart/2008/layout/VerticalCurvedList"/>
    <dgm:cxn modelId="{1A789148-1C3A-4F5E-9592-EF30A35BBD02}" srcId="{C120A716-CE02-4B06-8942-BADD2E98028C}" destId="{4E14F76A-FEB7-4219-97AD-F9953A231C68}" srcOrd="1" destOrd="0" parTransId="{FC17342E-0DB9-40DD-8B8F-B6F3933FA4FF}" sibTransId="{EDDD7D59-5373-4E5B-B654-6982ED354868}"/>
    <dgm:cxn modelId="{7730064F-F96E-4F6B-A4E5-7B9199EA67B5}" type="presOf" srcId="{EE459F03-24D2-414B-8139-EC019EC5C2B1}" destId="{30FABE1A-508F-4C80-97B3-568469DA15B6}" srcOrd="0" destOrd="0" presId="urn:microsoft.com/office/officeart/2008/layout/VerticalCurvedList"/>
    <dgm:cxn modelId="{D8DD9A77-162F-4762-B62D-63C9CCA9A895}" srcId="{C120A716-CE02-4B06-8942-BADD2E98028C}" destId="{398E5E3E-8852-4626-A4B7-5EF3D68B7208}" srcOrd="0" destOrd="0" parTransId="{80C0E4A2-A6D3-4B26-89A8-63F492093DB0}" sibTransId="{F83D1E8E-2EB4-4B7B-9986-99C1C79D2B87}"/>
    <dgm:cxn modelId="{5023E458-BAB7-4DC2-9545-1AA4FA711286}" srcId="{C120A716-CE02-4B06-8942-BADD2E98028C}" destId="{D3116A58-897F-4DF0-883F-AD34044C6CB2}" srcOrd="5" destOrd="0" parTransId="{467751FD-5994-4727-B2C1-4504F4E4E340}" sibTransId="{2931CF4B-05BC-4488-8B02-EB56C5CC0D75}"/>
    <dgm:cxn modelId="{C5D27298-9A80-4FDF-8137-EAB4DA6EC91B}" type="presOf" srcId="{D3116A58-897F-4DF0-883F-AD34044C6CB2}" destId="{538AD105-77FD-43B2-A53B-9165C0F7F2B5}" srcOrd="0" destOrd="0" presId="urn:microsoft.com/office/officeart/2008/layout/VerticalCurvedList"/>
    <dgm:cxn modelId="{948C25AA-888F-47C9-A6CC-8987AA4F6283}" type="presOf" srcId="{F83D1E8E-2EB4-4B7B-9986-99C1C79D2B87}" destId="{F340F5C9-58DF-40AF-A503-8E17936249F6}" srcOrd="0" destOrd="0" presId="urn:microsoft.com/office/officeart/2008/layout/VerticalCurvedList"/>
    <dgm:cxn modelId="{0CE182DF-B9B5-43EB-A050-A1C4A039F8E0}" type="presOf" srcId="{359668BB-633F-47B1-8A8D-A9354E3D7D6C}" destId="{9BB4BA73-89D9-432A-BA13-3DBF9DD6FB87}" srcOrd="0" destOrd="0" presId="urn:microsoft.com/office/officeart/2008/layout/VerticalCurvedList"/>
    <dgm:cxn modelId="{98F615E4-BB9E-44DE-8008-01917AE433E8}" type="presOf" srcId="{398E5E3E-8852-4626-A4B7-5EF3D68B7208}" destId="{4D705096-8B10-44B9-A8E7-ED2C8880FF09}" srcOrd="0" destOrd="0" presId="urn:microsoft.com/office/officeart/2008/layout/VerticalCurvedList"/>
    <dgm:cxn modelId="{CCA2F9E4-9E43-400D-88DE-C9C0843E3CAD}" type="presOf" srcId="{C120A716-CE02-4B06-8942-BADD2E98028C}" destId="{1E3CFF57-8316-44A3-8CEE-D61475240FB1}" srcOrd="0" destOrd="0" presId="urn:microsoft.com/office/officeart/2008/layout/VerticalCurvedList"/>
    <dgm:cxn modelId="{26721FFB-1F94-4BCB-BAF8-54847654D917}" srcId="{C120A716-CE02-4B06-8942-BADD2E98028C}" destId="{359668BB-633F-47B1-8A8D-A9354E3D7D6C}" srcOrd="4" destOrd="0" parTransId="{02830903-69F6-4AA9-9114-8CA9795CCC68}" sibTransId="{E93E5400-3406-4DAD-81F5-504AD49D2200}"/>
    <dgm:cxn modelId="{189ECDEF-50A9-413A-94D7-AB69DB6D783B}" type="presParOf" srcId="{1E3CFF57-8316-44A3-8CEE-D61475240FB1}" destId="{A9760306-73AB-4179-AADD-0EF7D6EBE2A0}" srcOrd="0" destOrd="0" presId="urn:microsoft.com/office/officeart/2008/layout/VerticalCurvedList"/>
    <dgm:cxn modelId="{38B0DA73-FA8C-4F6E-852C-6754A39922C9}" type="presParOf" srcId="{A9760306-73AB-4179-AADD-0EF7D6EBE2A0}" destId="{348F695F-0F36-42D2-9661-693A2B39002D}" srcOrd="0" destOrd="0" presId="urn:microsoft.com/office/officeart/2008/layout/VerticalCurvedList"/>
    <dgm:cxn modelId="{9F8D0A9B-52A8-4B79-BE6C-058DA8BEE0F8}" type="presParOf" srcId="{348F695F-0F36-42D2-9661-693A2B39002D}" destId="{F93E89AA-AE08-4075-8184-1790E0F8AA1A}" srcOrd="0" destOrd="0" presId="urn:microsoft.com/office/officeart/2008/layout/VerticalCurvedList"/>
    <dgm:cxn modelId="{7739C8C1-4944-4A58-ADA0-8ECF7A258E36}" type="presParOf" srcId="{348F695F-0F36-42D2-9661-693A2B39002D}" destId="{F340F5C9-58DF-40AF-A503-8E17936249F6}" srcOrd="1" destOrd="0" presId="urn:microsoft.com/office/officeart/2008/layout/VerticalCurvedList"/>
    <dgm:cxn modelId="{0F0C02FB-946D-467C-9203-889E1B675D59}" type="presParOf" srcId="{348F695F-0F36-42D2-9661-693A2B39002D}" destId="{222CD826-EF1F-479D-8B95-A2CCE62FB772}" srcOrd="2" destOrd="0" presId="urn:microsoft.com/office/officeart/2008/layout/VerticalCurvedList"/>
    <dgm:cxn modelId="{70CB3D87-3415-4CC9-96D7-E198A88FB8B7}" type="presParOf" srcId="{348F695F-0F36-42D2-9661-693A2B39002D}" destId="{0D7BFB4F-7245-48D0-A50B-517D82E36388}" srcOrd="3" destOrd="0" presId="urn:microsoft.com/office/officeart/2008/layout/VerticalCurvedList"/>
    <dgm:cxn modelId="{D6E761A7-8592-46DD-8D41-9AEBE51BAF2B}" type="presParOf" srcId="{A9760306-73AB-4179-AADD-0EF7D6EBE2A0}" destId="{4D705096-8B10-44B9-A8E7-ED2C8880FF09}" srcOrd="1" destOrd="0" presId="urn:microsoft.com/office/officeart/2008/layout/VerticalCurvedList"/>
    <dgm:cxn modelId="{512F4B6B-2C24-4BB8-938F-FED46E1EEC07}" type="presParOf" srcId="{A9760306-73AB-4179-AADD-0EF7D6EBE2A0}" destId="{FB9D90FC-129B-494F-B26D-7E9321DE6831}" srcOrd="2" destOrd="0" presId="urn:microsoft.com/office/officeart/2008/layout/VerticalCurvedList"/>
    <dgm:cxn modelId="{2CE082C5-8390-447B-8962-D2224B236698}" type="presParOf" srcId="{FB9D90FC-129B-494F-B26D-7E9321DE6831}" destId="{5794FC13-766B-4FB6-9EF0-161B1398F47E}" srcOrd="0" destOrd="0" presId="urn:microsoft.com/office/officeart/2008/layout/VerticalCurvedList"/>
    <dgm:cxn modelId="{0508E438-3C70-4057-9D16-51F0A2BC7E01}" type="presParOf" srcId="{A9760306-73AB-4179-AADD-0EF7D6EBE2A0}" destId="{69A6B8A9-26D1-47B1-BE54-3F021120F5A1}" srcOrd="3" destOrd="0" presId="urn:microsoft.com/office/officeart/2008/layout/VerticalCurvedList"/>
    <dgm:cxn modelId="{568BE749-98E6-42E9-A808-784AAEA06B64}" type="presParOf" srcId="{A9760306-73AB-4179-AADD-0EF7D6EBE2A0}" destId="{B958A45A-D1DB-48D9-8E2E-0A794084292F}" srcOrd="4" destOrd="0" presId="urn:microsoft.com/office/officeart/2008/layout/VerticalCurvedList"/>
    <dgm:cxn modelId="{627C8944-7DF9-47C4-824C-4E8D0D4C13A8}" type="presParOf" srcId="{B958A45A-D1DB-48D9-8E2E-0A794084292F}" destId="{07FE58D4-E936-4AD1-8A94-14915E5A9DC1}" srcOrd="0" destOrd="0" presId="urn:microsoft.com/office/officeart/2008/layout/VerticalCurvedList"/>
    <dgm:cxn modelId="{15793FC0-CF33-4E62-A1E4-7C2752B3EF15}" type="presParOf" srcId="{A9760306-73AB-4179-AADD-0EF7D6EBE2A0}" destId="{42C0466C-7D26-4DAD-A512-624967E3C04F}" srcOrd="5" destOrd="0" presId="urn:microsoft.com/office/officeart/2008/layout/VerticalCurvedList"/>
    <dgm:cxn modelId="{60502AEC-BAFC-4424-AA30-F869B2B9F04E}" type="presParOf" srcId="{A9760306-73AB-4179-AADD-0EF7D6EBE2A0}" destId="{87F5BA7D-94A9-4A83-A12E-935B3C0AA8D2}" srcOrd="6" destOrd="0" presId="urn:microsoft.com/office/officeart/2008/layout/VerticalCurvedList"/>
    <dgm:cxn modelId="{A8304D9F-8C94-4F5A-861D-61C8CC00E87E}" type="presParOf" srcId="{87F5BA7D-94A9-4A83-A12E-935B3C0AA8D2}" destId="{C27340DF-20AC-4070-956C-B99699061CB1}" srcOrd="0" destOrd="0" presId="urn:microsoft.com/office/officeart/2008/layout/VerticalCurvedList"/>
    <dgm:cxn modelId="{EE509863-9E6F-40DD-AAF1-39323B9285C3}" type="presParOf" srcId="{A9760306-73AB-4179-AADD-0EF7D6EBE2A0}" destId="{30FABE1A-508F-4C80-97B3-568469DA15B6}" srcOrd="7" destOrd="0" presId="urn:microsoft.com/office/officeart/2008/layout/VerticalCurvedList"/>
    <dgm:cxn modelId="{84083C42-FA62-4FF3-85B2-128C3FCAFDD3}" type="presParOf" srcId="{A9760306-73AB-4179-AADD-0EF7D6EBE2A0}" destId="{776664C2-B32F-46FF-BA00-A7347E6FE891}" srcOrd="8" destOrd="0" presId="urn:microsoft.com/office/officeart/2008/layout/VerticalCurvedList"/>
    <dgm:cxn modelId="{5D265848-1013-4ADE-833F-0C05F41A51CB}" type="presParOf" srcId="{776664C2-B32F-46FF-BA00-A7347E6FE891}" destId="{6B459EB2-D0AC-4722-9D00-AFAADF8250B5}" srcOrd="0" destOrd="0" presId="urn:microsoft.com/office/officeart/2008/layout/VerticalCurvedList"/>
    <dgm:cxn modelId="{7BDAEE55-C4F8-444E-AB52-F1835C94670E}" type="presParOf" srcId="{A9760306-73AB-4179-AADD-0EF7D6EBE2A0}" destId="{9BB4BA73-89D9-432A-BA13-3DBF9DD6FB87}" srcOrd="9" destOrd="0" presId="urn:microsoft.com/office/officeart/2008/layout/VerticalCurvedList"/>
    <dgm:cxn modelId="{9D015D8D-7AAF-4AD8-8381-9979DE290B53}" type="presParOf" srcId="{A9760306-73AB-4179-AADD-0EF7D6EBE2A0}" destId="{119585DA-FE71-4228-A2DC-CF9B41EECF87}" srcOrd="10" destOrd="0" presId="urn:microsoft.com/office/officeart/2008/layout/VerticalCurvedList"/>
    <dgm:cxn modelId="{364C965C-573B-4FBA-AEAB-4F28D68B8359}" type="presParOf" srcId="{119585DA-FE71-4228-A2DC-CF9B41EECF87}" destId="{FD409E14-F722-4AB9-A1AF-4068F5B4648B}" srcOrd="0" destOrd="0" presId="urn:microsoft.com/office/officeart/2008/layout/VerticalCurvedList"/>
    <dgm:cxn modelId="{12B88ADE-0015-400C-BD5A-0F2EE7A4551B}" type="presParOf" srcId="{A9760306-73AB-4179-AADD-0EF7D6EBE2A0}" destId="{538AD105-77FD-43B2-A53B-9165C0F7F2B5}" srcOrd="11" destOrd="0" presId="urn:microsoft.com/office/officeart/2008/layout/VerticalCurvedList"/>
    <dgm:cxn modelId="{846DD049-B065-4B4B-8861-DC6DE5B5FE0F}" type="presParOf" srcId="{A9760306-73AB-4179-AADD-0EF7D6EBE2A0}" destId="{0A138358-475B-4CF2-A860-44015E61373E}" srcOrd="12" destOrd="0" presId="urn:microsoft.com/office/officeart/2008/layout/VerticalCurvedList"/>
    <dgm:cxn modelId="{FB507C87-C973-4738-94B3-F00C2B1D2237}" type="presParOf" srcId="{0A138358-475B-4CF2-A860-44015E61373E}" destId="{CCCCB1D6-D871-4EDB-A22D-CB61F808529A}" srcOrd="0" destOrd="0" presId="urn:microsoft.com/office/officeart/2008/layout/VerticalCurvedList"/>
  </dgm:cxnLst>
  <dgm:bg>
    <a:noFill/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FD96214C-370C-4350-9E4D-8DCA3DF55515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D5BBC344-2D0A-4827-82BE-8C94E86EEEE2}">
      <dgm:prSet phldrT="[Text]" custT="1"/>
      <dgm:spPr>
        <a:solidFill>
          <a:srgbClr val="000099"/>
        </a:solidFill>
      </dgm:spPr>
      <dgm:t>
        <a:bodyPr/>
        <a:lstStyle/>
        <a:p>
          <a:r>
            <a:rPr lang="en-US" sz="2000" b="1" dirty="0">
              <a:solidFill>
                <a:schemeClr val="bg1"/>
              </a:solidFill>
              <a:latin typeface="TH Sarabun New" panose="020B0500040200020003" pitchFamily="34" charset="-34"/>
              <a:cs typeface="TH Sarabun New" panose="020B0500040200020003" pitchFamily="34" charset="-34"/>
            </a:rPr>
            <a:t>1</a:t>
          </a:r>
          <a:r>
            <a:rPr lang="th-TH" sz="2000" b="1" dirty="0">
              <a:solidFill>
                <a:schemeClr val="bg1"/>
              </a:solidFill>
              <a:latin typeface="TH Sarabun New" panose="020B0500040200020003" pitchFamily="34" charset="-34"/>
              <a:cs typeface="TH Sarabun New" panose="020B0500040200020003" pitchFamily="34" charset="-34"/>
            </a:rPr>
            <a:t>. ข้อมูลต้องเป็นข้อมูลที่ดี ได้แก่</a:t>
          </a:r>
          <a:endParaRPr lang="en-US" sz="2000" b="1" dirty="0">
            <a:solidFill>
              <a:schemeClr val="bg1"/>
            </a:solidFill>
            <a:latin typeface="TH Sarabun New" panose="020B0500040200020003" pitchFamily="34" charset="-34"/>
            <a:cs typeface="TH Sarabun New" panose="020B0500040200020003" pitchFamily="34" charset="-34"/>
          </a:endParaRPr>
        </a:p>
      </dgm:t>
    </dgm:pt>
    <dgm:pt modelId="{606B8D70-5E91-48C0-9030-8254267E7145}" type="parTrans" cxnId="{95B54C91-4F77-4A95-8E95-37FB2416D96E}">
      <dgm:prSet/>
      <dgm:spPr/>
      <dgm:t>
        <a:bodyPr/>
        <a:lstStyle/>
        <a:p>
          <a:endParaRPr lang="en-US" sz="2000">
            <a:solidFill>
              <a:schemeClr val="tx1"/>
            </a:solidFill>
          </a:endParaRPr>
        </a:p>
      </dgm:t>
    </dgm:pt>
    <dgm:pt modelId="{424E0470-9A51-46D6-B783-8673324307AA}" type="sibTrans" cxnId="{95B54C91-4F77-4A95-8E95-37FB2416D96E}">
      <dgm:prSet/>
      <dgm:spPr/>
      <dgm:t>
        <a:bodyPr/>
        <a:lstStyle/>
        <a:p>
          <a:endParaRPr lang="en-US" sz="2000">
            <a:solidFill>
              <a:schemeClr val="tx1"/>
            </a:solidFill>
          </a:endParaRPr>
        </a:p>
      </dgm:t>
    </dgm:pt>
    <dgm:pt modelId="{6D2874EA-7A6B-43D7-8558-221E6CB2AC30}">
      <dgm:prSet custT="1"/>
      <dgm:spPr>
        <a:solidFill>
          <a:schemeClr val="accent3">
            <a:lumMod val="20000"/>
            <a:lumOff val="80000"/>
          </a:schemeClr>
        </a:solidFill>
      </dgm:spPr>
      <dgm:t>
        <a:bodyPr/>
        <a:lstStyle/>
        <a:p>
          <a:r>
            <a:rPr lang="en-US" sz="2000" b="1" dirty="0">
              <a:solidFill>
                <a:schemeClr val="tx1"/>
              </a:solidFill>
              <a:latin typeface="TH Sarabun New" panose="020B0500040200020003" pitchFamily="34" charset="-34"/>
              <a:cs typeface="TH Sarabun New" panose="020B0500040200020003" pitchFamily="34" charset="-34"/>
            </a:rPr>
            <a:t>2.</a:t>
          </a:r>
          <a:r>
            <a:rPr lang="th-TH" sz="2000" b="1" dirty="0">
              <a:solidFill>
                <a:schemeClr val="tx1"/>
              </a:solidFill>
              <a:latin typeface="TH Sarabun New" panose="020B0500040200020003" pitchFamily="34" charset="-34"/>
              <a:cs typeface="TH Sarabun New" panose="020B0500040200020003" pitchFamily="34" charset="-34"/>
            </a:rPr>
            <a:t> การสื่อสารข้อมูลถึงประชาชนได้อย่างทั่วถึงและมีการสื่อสารแบบสองทาง</a:t>
          </a:r>
        </a:p>
      </dgm:t>
    </dgm:pt>
    <dgm:pt modelId="{978883BA-BEA7-4BE8-89E2-CD46CD2DDBCF}" type="parTrans" cxnId="{6580874D-6B8D-4EF1-9997-497B527C23D9}">
      <dgm:prSet/>
      <dgm:spPr/>
      <dgm:t>
        <a:bodyPr/>
        <a:lstStyle/>
        <a:p>
          <a:endParaRPr lang="en-US" sz="2000">
            <a:solidFill>
              <a:schemeClr val="tx1"/>
            </a:solidFill>
          </a:endParaRPr>
        </a:p>
      </dgm:t>
    </dgm:pt>
    <dgm:pt modelId="{D4DCD094-4D62-46B8-9B6A-128508FAACB3}" type="sibTrans" cxnId="{6580874D-6B8D-4EF1-9997-497B527C23D9}">
      <dgm:prSet/>
      <dgm:spPr/>
      <dgm:t>
        <a:bodyPr/>
        <a:lstStyle/>
        <a:p>
          <a:endParaRPr lang="en-US" sz="2000">
            <a:solidFill>
              <a:schemeClr val="tx1"/>
            </a:solidFill>
          </a:endParaRPr>
        </a:p>
      </dgm:t>
    </dgm:pt>
    <dgm:pt modelId="{EC4EE4A7-DCED-44F4-8627-738F272250AA}">
      <dgm:prSet custT="1"/>
      <dgm:spPr>
        <a:solidFill>
          <a:srgbClr val="FFC000"/>
        </a:solidFill>
      </dgm:spPr>
      <dgm:t>
        <a:bodyPr/>
        <a:lstStyle/>
        <a:p>
          <a:r>
            <a:rPr lang="en-US" sz="2000" b="1" dirty="0">
              <a:solidFill>
                <a:schemeClr val="tx1"/>
              </a:solidFill>
              <a:latin typeface="TH Sarabun New" panose="020B0500040200020003" pitchFamily="34" charset="-34"/>
              <a:cs typeface="TH Sarabun New" panose="020B0500040200020003" pitchFamily="34" charset="-34"/>
            </a:rPr>
            <a:t>3.</a:t>
          </a:r>
          <a:r>
            <a:rPr lang="th-TH" sz="2000" b="1" dirty="0">
              <a:solidFill>
                <a:schemeClr val="tx1"/>
              </a:solidFill>
              <a:latin typeface="TH Sarabun New" panose="020B0500040200020003" pitchFamily="34" charset="-34"/>
              <a:cs typeface="TH Sarabun New" panose="020B0500040200020003" pitchFamily="34" charset="-34"/>
            </a:rPr>
            <a:t>ทำงานแบบมืออาชีพ ทั้งสองภาคส่วน คือการเป็นมืออาชีพในการประสานงาน และต่อยอดไปสู่คนรุ่นต่อไป</a:t>
          </a:r>
        </a:p>
      </dgm:t>
    </dgm:pt>
    <dgm:pt modelId="{9F92FF3F-8F38-4F4D-932E-5D493C6E742F}" type="parTrans" cxnId="{7623A111-CF84-4CC4-9190-72E47D1D9BDC}">
      <dgm:prSet/>
      <dgm:spPr/>
      <dgm:t>
        <a:bodyPr/>
        <a:lstStyle/>
        <a:p>
          <a:endParaRPr lang="en-US" sz="2000">
            <a:solidFill>
              <a:schemeClr val="tx1"/>
            </a:solidFill>
          </a:endParaRPr>
        </a:p>
      </dgm:t>
    </dgm:pt>
    <dgm:pt modelId="{E38F7BAD-D664-403F-B138-BF1665F51C7B}" type="sibTrans" cxnId="{7623A111-CF84-4CC4-9190-72E47D1D9BDC}">
      <dgm:prSet/>
      <dgm:spPr/>
      <dgm:t>
        <a:bodyPr/>
        <a:lstStyle/>
        <a:p>
          <a:endParaRPr lang="en-US" sz="2000">
            <a:solidFill>
              <a:schemeClr val="tx1"/>
            </a:solidFill>
          </a:endParaRPr>
        </a:p>
      </dgm:t>
    </dgm:pt>
    <dgm:pt modelId="{6046F8E7-BDA4-4518-B756-CD0277527A6F}">
      <dgm:prSet custT="1"/>
      <dgm:spPr>
        <a:solidFill>
          <a:srgbClr val="CCFF66"/>
        </a:solidFill>
      </dgm:spPr>
      <dgm:t>
        <a:bodyPr/>
        <a:lstStyle/>
        <a:p>
          <a:r>
            <a:rPr lang="en-US" sz="2000" b="1" dirty="0">
              <a:solidFill>
                <a:schemeClr val="tx1"/>
              </a:solidFill>
              <a:latin typeface="TH Sarabun New" panose="020B0500040200020003" pitchFamily="34" charset="-34"/>
              <a:cs typeface="TH Sarabun New" panose="020B0500040200020003" pitchFamily="34" charset="-34"/>
            </a:rPr>
            <a:t>4. </a:t>
          </a:r>
          <a:r>
            <a:rPr lang="th-TH" sz="2000" b="1" dirty="0">
              <a:solidFill>
                <a:schemeClr val="tx1"/>
              </a:solidFill>
              <a:latin typeface="TH Sarabun New" panose="020B0500040200020003" pitchFamily="34" charset="-34"/>
              <a:cs typeface="TH Sarabun New" panose="020B0500040200020003" pitchFamily="34" charset="-34"/>
            </a:rPr>
            <a:t>มีเวทีการสร้างความเข้าใจกับประชาชน เช่น เวทีการรับฟังความคิดเห็น</a:t>
          </a:r>
          <a:endParaRPr lang="en-US" sz="2000" b="1" dirty="0">
            <a:solidFill>
              <a:schemeClr val="tx1"/>
            </a:solidFill>
            <a:latin typeface="TH Sarabun New" panose="020B0500040200020003" pitchFamily="34" charset="-34"/>
            <a:cs typeface="TH Sarabun New" panose="020B0500040200020003" pitchFamily="34" charset="-34"/>
          </a:endParaRPr>
        </a:p>
      </dgm:t>
    </dgm:pt>
    <dgm:pt modelId="{0E52C655-0FFD-4E12-A104-BAF30E1BBF18}" type="parTrans" cxnId="{76770829-5D84-4A56-B42F-99FCFCA6D3AF}">
      <dgm:prSet/>
      <dgm:spPr/>
      <dgm:t>
        <a:bodyPr/>
        <a:lstStyle/>
        <a:p>
          <a:endParaRPr lang="en-US" sz="2000">
            <a:solidFill>
              <a:schemeClr val="tx1"/>
            </a:solidFill>
          </a:endParaRPr>
        </a:p>
      </dgm:t>
    </dgm:pt>
    <dgm:pt modelId="{EF64709D-DB3E-43CD-B0D9-C5166DD14D00}" type="sibTrans" cxnId="{76770829-5D84-4A56-B42F-99FCFCA6D3AF}">
      <dgm:prSet/>
      <dgm:spPr/>
      <dgm:t>
        <a:bodyPr/>
        <a:lstStyle/>
        <a:p>
          <a:endParaRPr lang="en-US" sz="2000">
            <a:solidFill>
              <a:schemeClr val="tx1"/>
            </a:solidFill>
          </a:endParaRPr>
        </a:p>
      </dgm:t>
    </dgm:pt>
    <dgm:pt modelId="{B4BDF3B6-51A3-4E32-A121-E2A5295C9834}">
      <dgm:prSet phldrT="[Text]" custT="1"/>
      <dgm:spPr>
        <a:solidFill>
          <a:srgbClr val="CCECFF"/>
        </a:solidFill>
      </dgm:spPr>
      <dgm:t>
        <a:bodyPr/>
        <a:lstStyle/>
        <a:p>
          <a:r>
            <a:rPr lang="th-TH" sz="2000" b="1" i="0" dirty="0">
              <a:solidFill>
                <a:schemeClr val="tx1"/>
              </a:solidFill>
              <a:latin typeface="TH Sarabun New" panose="020B0500040200020003" pitchFamily="34" charset="-34"/>
              <a:cs typeface="TH Sarabun New" panose="020B0500040200020003" pitchFamily="34" charset="-34"/>
            </a:rPr>
            <a:t>1.1 ความถูกต้องแม่นยำ</a:t>
          </a:r>
          <a:r>
            <a:rPr lang="th-TH" sz="2000" b="0" i="0" dirty="0">
              <a:solidFill>
                <a:schemeClr val="tx1"/>
              </a:solidFill>
              <a:latin typeface="TH Sarabun New" panose="020B0500040200020003" pitchFamily="34" charset="-34"/>
              <a:cs typeface="TH Sarabun New" panose="020B0500040200020003" pitchFamily="34" charset="-34"/>
            </a:rPr>
            <a:t> (</a:t>
          </a:r>
          <a:r>
            <a:rPr lang="en-US" sz="2000" b="0" i="0" dirty="0">
              <a:solidFill>
                <a:schemeClr val="tx1"/>
              </a:solidFill>
              <a:latin typeface="TH Sarabun New" panose="020B0500040200020003" pitchFamily="34" charset="-34"/>
              <a:cs typeface="TH Sarabun New" panose="020B0500040200020003" pitchFamily="34" charset="-34"/>
            </a:rPr>
            <a:t>accuracy) </a:t>
          </a:r>
          <a:r>
            <a:rPr lang="th-TH" sz="2000" b="0" i="0" dirty="0">
              <a:solidFill>
                <a:schemeClr val="tx1"/>
              </a:solidFill>
              <a:latin typeface="TH Sarabun New" panose="020B0500040200020003" pitchFamily="34" charset="-34"/>
              <a:cs typeface="TH Sarabun New" panose="020B0500040200020003" pitchFamily="34" charset="-34"/>
            </a:rPr>
            <a:t>ข้อมูลที่ดีควรจะมีความถูกต้องแม่นยำสูง หรือถ้ามีความคลาดเคลื่อนน้อยที่สุด</a:t>
          </a:r>
          <a:br>
            <a:rPr lang="th-TH" sz="2000" dirty="0">
              <a:solidFill>
                <a:schemeClr val="tx1"/>
              </a:solidFill>
              <a:latin typeface="TH Sarabun New" panose="020B0500040200020003" pitchFamily="34" charset="-34"/>
              <a:cs typeface="TH Sarabun New" panose="020B0500040200020003" pitchFamily="34" charset="-34"/>
            </a:rPr>
          </a:br>
          <a:r>
            <a:rPr lang="th-TH" sz="2000" dirty="0">
              <a:solidFill>
                <a:schemeClr val="tx1"/>
              </a:solidFill>
              <a:latin typeface="TH Sarabun New" panose="020B0500040200020003" pitchFamily="34" charset="-34"/>
              <a:cs typeface="TH Sarabun New" panose="020B0500040200020003" pitchFamily="34" charset="-34"/>
            </a:rPr>
            <a:t>1.</a:t>
          </a:r>
          <a:r>
            <a:rPr lang="th-TH" sz="2000" b="1" i="0" dirty="0">
              <a:solidFill>
                <a:schemeClr val="tx1"/>
              </a:solidFill>
              <a:latin typeface="TH Sarabun New" panose="020B0500040200020003" pitchFamily="34" charset="-34"/>
              <a:cs typeface="TH Sarabun New" panose="020B0500040200020003" pitchFamily="34" charset="-34"/>
            </a:rPr>
            <a:t>2 ความทันเวลา </a:t>
          </a:r>
          <a:r>
            <a:rPr lang="th-TH" sz="2000" b="0" i="0" dirty="0">
              <a:solidFill>
                <a:schemeClr val="tx1"/>
              </a:solidFill>
              <a:latin typeface="TH Sarabun New" panose="020B0500040200020003" pitchFamily="34" charset="-34"/>
              <a:cs typeface="TH Sarabun New" panose="020B0500040200020003" pitchFamily="34" charset="-34"/>
            </a:rPr>
            <a:t>(</a:t>
          </a:r>
          <a:r>
            <a:rPr lang="en-US" sz="2000" b="0" i="0" dirty="0">
              <a:solidFill>
                <a:schemeClr val="tx1"/>
              </a:solidFill>
              <a:latin typeface="TH Sarabun New" panose="020B0500040200020003" pitchFamily="34" charset="-34"/>
              <a:cs typeface="TH Sarabun New" panose="020B0500040200020003" pitchFamily="34" charset="-34"/>
            </a:rPr>
            <a:t>timeliness) </a:t>
          </a:r>
          <a:r>
            <a:rPr lang="th-TH" sz="2000" b="0" i="0" dirty="0">
              <a:solidFill>
                <a:schemeClr val="tx1"/>
              </a:solidFill>
              <a:latin typeface="TH Sarabun New" panose="020B0500040200020003" pitchFamily="34" charset="-34"/>
              <a:cs typeface="TH Sarabun New" panose="020B0500040200020003" pitchFamily="34" charset="-34"/>
            </a:rPr>
            <a:t>เป็นข้อมูลที่ทันสมัย (</a:t>
          </a:r>
          <a:r>
            <a:rPr lang="en-US" sz="2000" b="0" i="0" dirty="0">
              <a:solidFill>
                <a:schemeClr val="tx1"/>
              </a:solidFill>
              <a:latin typeface="TH Sarabun New" panose="020B0500040200020003" pitchFamily="34" charset="-34"/>
              <a:cs typeface="TH Sarabun New" panose="020B0500040200020003" pitchFamily="34" charset="-34"/>
            </a:rPr>
            <a:t>up to date) </a:t>
          </a:r>
          <a:r>
            <a:rPr lang="th-TH" sz="2000" b="0" i="0" dirty="0">
              <a:solidFill>
                <a:schemeClr val="tx1"/>
              </a:solidFill>
              <a:latin typeface="TH Sarabun New" panose="020B0500040200020003" pitchFamily="34" charset="-34"/>
              <a:cs typeface="TH Sarabun New" panose="020B0500040200020003" pitchFamily="34" charset="-34"/>
            </a:rPr>
            <a:t>และทันต่อความต้องการของ</a:t>
          </a:r>
          <a:br>
            <a:rPr lang="th-TH" sz="2000" dirty="0">
              <a:solidFill>
                <a:schemeClr val="tx1"/>
              </a:solidFill>
              <a:latin typeface="TH Sarabun New" panose="020B0500040200020003" pitchFamily="34" charset="-34"/>
              <a:cs typeface="TH Sarabun New" panose="020B0500040200020003" pitchFamily="34" charset="-34"/>
            </a:rPr>
          </a:br>
          <a:r>
            <a:rPr lang="th-TH" sz="2000" dirty="0">
              <a:solidFill>
                <a:schemeClr val="tx1"/>
              </a:solidFill>
              <a:latin typeface="TH Sarabun New" panose="020B0500040200020003" pitchFamily="34" charset="-34"/>
              <a:cs typeface="TH Sarabun New" panose="020B0500040200020003" pitchFamily="34" charset="-34"/>
            </a:rPr>
            <a:t>1.</a:t>
          </a:r>
          <a:r>
            <a:rPr lang="th-TH" sz="2000" b="1" i="0" dirty="0">
              <a:solidFill>
                <a:schemeClr val="tx1"/>
              </a:solidFill>
              <a:latin typeface="TH Sarabun New" panose="020B0500040200020003" pitchFamily="34" charset="-34"/>
              <a:cs typeface="TH Sarabun New" panose="020B0500040200020003" pitchFamily="34" charset="-34"/>
            </a:rPr>
            <a:t>3 ความสมบูรณ์ครบถ้วน </a:t>
          </a:r>
          <a:r>
            <a:rPr lang="th-TH" sz="2000" b="0" i="0" dirty="0">
              <a:solidFill>
                <a:schemeClr val="tx1"/>
              </a:solidFill>
              <a:latin typeface="TH Sarabun New" panose="020B0500040200020003" pitchFamily="34" charset="-34"/>
              <a:cs typeface="TH Sarabun New" panose="020B0500040200020003" pitchFamily="34" charset="-34"/>
            </a:rPr>
            <a:t>(</a:t>
          </a:r>
          <a:r>
            <a:rPr lang="en-US" sz="2000" b="0" i="0" dirty="0">
              <a:solidFill>
                <a:schemeClr val="tx1"/>
              </a:solidFill>
              <a:latin typeface="TH Sarabun New" panose="020B0500040200020003" pitchFamily="34" charset="-34"/>
              <a:cs typeface="TH Sarabun New" panose="020B0500040200020003" pitchFamily="34" charset="-34"/>
            </a:rPr>
            <a:t>completeness) </a:t>
          </a:r>
          <a:r>
            <a:rPr lang="th-TH" sz="2000" b="0" i="0" dirty="0">
              <a:solidFill>
                <a:schemeClr val="tx1"/>
              </a:solidFill>
              <a:latin typeface="TH Sarabun New" panose="020B0500040200020003" pitchFamily="34" charset="-34"/>
              <a:cs typeface="TH Sarabun New" panose="020B0500040200020003" pitchFamily="34" charset="-34"/>
            </a:rPr>
            <a:t>ข้อมูลที่เก็บรวบรวมมาต้องเป็นข้อมูลที่ให้ข้อเท็จจริง (</a:t>
          </a:r>
          <a:r>
            <a:rPr lang="en-US" sz="2000" b="0" i="0" dirty="0">
              <a:solidFill>
                <a:schemeClr val="tx1"/>
              </a:solidFill>
              <a:latin typeface="TH Sarabun New" panose="020B0500040200020003" pitchFamily="34" charset="-34"/>
              <a:cs typeface="TH Sarabun New" panose="020B0500040200020003" pitchFamily="34" charset="-34"/>
            </a:rPr>
            <a:t>facts)</a:t>
          </a:r>
          <a:br>
            <a:rPr lang="th-TH" sz="2000" dirty="0">
              <a:solidFill>
                <a:schemeClr val="tx1"/>
              </a:solidFill>
              <a:latin typeface="TH Sarabun New" panose="020B0500040200020003" pitchFamily="34" charset="-34"/>
              <a:cs typeface="TH Sarabun New" panose="020B0500040200020003" pitchFamily="34" charset="-34"/>
            </a:rPr>
          </a:br>
          <a:r>
            <a:rPr lang="th-TH" sz="2000" dirty="0">
              <a:solidFill>
                <a:schemeClr val="tx1"/>
              </a:solidFill>
              <a:latin typeface="TH Sarabun New" panose="020B0500040200020003" pitchFamily="34" charset="-34"/>
              <a:cs typeface="TH Sarabun New" panose="020B0500040200020003" pitchFamily="34" charset="-34"/>
            </a:rPr>
            <a:t>1.</a:t>
          </a:r>
          <a:r>
            <a:rPr lang="th-TH" sz="2000" b="1" i="0" dirty="0">
              <a:solidFill>
                <a:schemeClr val="tx1"/>
              </a:solidFill>
              <a:latin typeface="TH Sarabun New" panose="020B0500040200020003" pitchFamily="34" charset="-34"/>
              <a:cs typeface="TH Sarabun New" panose="020B0500040200020003" pitchFamily="34" charset="-34"/>
            </a:rPr>
            <a:t>4 ความกะทัดรัด </a:t>
          </a:r>
          <a:r>
            <a:rPr lang="th-TH" sz="2000" b="0" i="0" dirty="0">
              <a:solidFill>
                <a:schemeClr val="tx1"/>
              </a:solidFill>
              <a:latin typeface="TH Sarabun New" panose="020B0500040200020003" pitchFamily="34" charset="-34"/>
              <a:cs typeface="TH Sarabun New" panose="020B0500040200020003" pitchFamily="34" charset="-34"/>
            </a:rPr>
            <a:t>(</a:t>
          </a:r>
          <a:r>
            <a:rPr lang="en-US" sz="2000" b="0" i="0" dirty="0">
              <a:solidFill>
                <a:schemeClr val="tx1"/>
              </a:solidFill>
              <a:latin typeface="TH Sarabun New" panose="020B0500040200020003" pitchFamily="34" charset="-34"/>
              <a:cs typeface="TH Sarabun New" panose="020B0500040200020003" pitchFamily="34" charset="-34"/>
            </a:rPr>
            <a:t>conciseness)</a:t>
          </a:r>
          <a:br>
            <a:rPr lang="th-TH" sz="2000" dirty="0">
              <a:solidFill>
                <a:schemeClr val="tx1"/>
              </a:solidFill>
              <a:latin typeface="TH Sarabun New" panose="020B0500040200020003" pitchFamily="34" charset="-34"/>
              <a:cs typeface="TH Sarabun New" panose="020B0500040200020003" pitchFamily="34" charset="-34"/>
            </a:rPr>
          </a:br>
          <a:r>
            <a:rPr lang="th-TH" sz="2000" dirty="0">
              <a:solidFill>
                <a:schemeClr val="tx1"/>
              </a:solidFill>
              <a:latin typeface="TH Sarabun New" panose="020B0500040200020003" pitchFamily="34" charset="-34"/>
              <a:cs typeface="TH Sarabun New" panose="020B0500040200020003" pitchFamily="34" charset="-34"/>
            </a:rPr>
            <a:t>1.</a:t>
          </a:r>
          <a:r>
            <a:rPr lang="th-TH" sz="2000" b="1" i="0" dirty="0">
              <a:solidFill>
                <a:schemeClr val="tx1"/>
              </a:solidFill>
              <a:latin typeface="TH Sarabun New" panose="020B0500040200020003" pitchFamily="34" charset="-34"/>
              <a:cs typeface="TH Sarabun New" panose="020B0500040200020003" pitchFamily="34" charset="-34"/>
            </a:rPr>
            <a:t>5 ความตรงกับความต้องการของผู้ใช้ </a:t>
          </a:r>
          <a:r>
            <a:rPr lang="th-TH" sz="2000" b="0" i="0" dirty="0">
              <a:solidFill>
                <a:schemeClr val="tx1"/>
              </a:solidFill>
              <a:latin typeface="TH Sarabun New" panose="020B0500040200020003" pitchFamily="34" charset="-34"/>
              <a:cs typeface="TH Sarabun New" panose="020B0500040200020003" pitchFamily="34" charset="-34"/>
            </a:rPr>
            <a:t>(</a:t>
          </a:r>
          <a:r>
            <a:rPr lang="en-US" sz="2000" b="0" i="0" dirty="0">
              <a:solidFill>
                <a:schemeClr val="tx1"/>
              </a:solidFill>
              <a:latin typeface="TH Sarabun New" panose="020B0500040200020003" pitchFamily="34" charset="-34"/>
              <a:cs typeface="TH Sarabun New" panose="020B0500040200020003" pitchFamily="34" charset="-34"/>
            </a:rPr>
            <a:t>relevance)</a:t>
          </a:r>
          <a:br>
            <a:rPr lang="th-TH" sz="2000" dirty="0">
              <a:solidFill>
                <a:schemeClr val="tx1"/>
              </a:solidFill>
              <a:latin typeface="TH Sarabun New" panose="020B0500040200020003" pitchFamily="34" charset="-34"/>
              <a:cs typeface="TH Sarabun New" panose="020B0500040200020003" pitchFamily="34" charset="-34"/>
            </a:rPr>
          </a:br>
          <a:r>
            <a:rPr lang="th-TH" sz="2000" dirty="0">
              <a:solidFill>
                <a:schemeClr val="tx1"/>
              </a:solidFill>
              <a:latin typeface="TH Sarabun New" panose="020B0500040200020003" pitchFamily="34" charset="-34"/>
              <a:cs typeface="TH Sarabun New" panose="020B0500040200020003" pitchFamily="34" charset="-34"/>
            </a:rPr>
            <a:t>1.</a:t>
          </a:r>
          <a:r>
            <a:rPr lang="th-TH" sz="2000" b="1" i="0" dirty="0">
              <a:solidFill>
                <a:schemeClr val="tx1"/>
              </a:solidFill>
              <a:latin typeface="TH Sarabun New" panose="020B0500040200020003" pitchFamily="34" charset="-34"/>
              <a:cs typeface="TH Sarabun New" panose="020B0500040200020003" pitchFamily="34" charset="-34"/>
            </a:rPr>
            <a:t>6 ความต่อเนื่อง </a:t>
          </a:r>
          <a:r>
            <a:rPr lang="th-TH" sz="2000" b="0" i="0" dirty="0">
              <a:solidFill>
                <a:schemeClr val="tx1"/>
              </a:solidFill>
              <a:latin typeface="TH Sarabun New" panose="020B0500040200020003" pitchFamily="34" charset="-34"/>
              <a:cs typeface="TH Sarabun New" panose="020B0500040200020003" pitchFamily="34" charset="-34"/>
            </a:rPr>
            <a:t>(</a:t>
          </a:r>
          <a:r>
            <a:rPr lang="en-US" sz="2000" b="0" i="0" dirty="0">
              <a:solidFill>
                <a:schemeClr val="tx1"/>
              </a:solidFill>
              <a:latin typeface="TH Sarabun New" panose="020B0500040200020003" pitchFamily="34" charset="-34"/>
              <a:cs typeface="TH Sarabun New" panose="020B0500040200020003" pitchFamily="34" charset="-34"/>
            </a:rPr>
            <a:t>continuity) </a:t>
          </a:r>
          <a:r>
            <a:rPr lang="th-TH" sz="2000" b="0" i="0" dirty="0">
              <a:solidFill>
                <a:schemeClr val="tx1"/>
              </a:solidFill>
              <a:latin typeface="TH Sarabun New" panose="020B0500040200020003" pitchFamily="34" charset="-34"/>
              <a:cs typeface="TH Sarabun New" panose="020B0500040200020003" pitchFamily="34" charset="-34"/>
            </a:rPr>
            <a:t>นำไปใช้ประโยชน์ในด้านการวิเคราะห์วิจัยหรือหาแนวโน้มในอนาคต</a:t>
          </a:r>
          <a:endParaRPr lang="en-US" sz="2000" b="1" dirty="0">
            <a:solidFill>
              <a:schemeClr val="tx1"/>
            </a:solidFill>
            <a:latin typeface="TH Sarabun New" panose="020B0500040200020003" pitchFamily="34" charset="-34"/>
            <a:cs typeface="TH Sarabun New" panose="020B0500040200020003" pitchFamily="34" charset="-34"/>
          </a:endParaRPr>
        </a:p>
      </dgm:t>
    </dgm:pt>
    <dgm:pt modelId="{AFAFA19F-DD7A-4A8D-933E-DCAB70EA0CB5}" type="parTrans" cxnId="{AEDAC7B3-AB84-4807-B11D-88FE285C75BE}">
      <dgm:prSet/>
      <dgm:spPr/>
      <dgm:t>
        <a:bodyPr/>
        <a:lstStyle/>
        <a:p>
          <a:endParaRPr lang="en-US"/>
        </a:p>
      </dgm:t>
    </dgm:pt>
    <dgm:pt modelId="{132A8C08-166C-4044-8CD8-1F51C41FF785}" type="sibTrans" cxnId="{AEDAC7B3-AB84-4807-B11D-88FE285C75BE}">
      <dgm:prSet/>
      <dgm:spPr/>
      <dgm:t>
        <a:bodyPr/>
        <a:lstStyle/>
        <a:p>
          <a:endParaRPr lang="en-US"/>
        </a:p>
      </dgm:t>
    </dgm:pt>
    <dgm:pt modelId="{94066973-5A39-427C-BE25-449B635F744A}" type="pres">
      <dgm:prSet presAssocID="{FD96214C-370C-4350-9E4D-8DCA3DF55515}" presName="linear" presStyleCnt="0">
        <dgm:presLayoutVars>
          <dgm:dir/>
          <dgm:animLvl val="lvl"/>
          <dgm:resizeHandles val="exact"/>
        </dgm:presLayoutVars>
      </dgm:prSet>
      <dgm:spPr/>
    </dgm:pt>
    <dgm:pt modelId="{BC7A6E60-0D90-472D-A5C6-852CCE6BDDEA}" type="pres">
      <dgm:prSet presAssocID="{D5BBC344-2D0A-4827-82BE-8C94E86EEEE2}" presName="parentLin" presStyleCnt="0"/>
      <dgm:spPr/>
    </dgm:pt>
    <dgm:pt modelId="{93992339-E0A3-4552-AC36-EFA601655904}" type="pres">
      <dgm:prSet presAssocID="{D5BBC344-2D0A-4827-82BE-8C94E86EEEE2}" presName="parentLeftMargin" presStyleLbl="node1" presStyleIdx="0" presStyleCnt="4"/>
      <dgm:spPr/>
    </dgm:pt>
    <dgm:pt modelId="{3EB74563-43E8-4771-95C1-1F833B861E7F}" type="pres">
      <dgm:prSet presAssocID="{D5BBC344-2D0A-4827-82BE-8C94E86EEEE2}" presName="parentText" presStyleLbl="node1" presStyleIdx="0" presStyleCnt="4" custScaleY="100219">
        <dgm:presLayoutVars>
          <dgm:chMax val="0"/>
          <dgm:bulletEnabled val="1"/>
        </dgm:presLayoutVars>
      </dgm:prSet>
      <dgm:spPr/>
    </dgm:pt>
    <dgm:pt modelId="{195C6BA4-6BBB-4C64-A71C-D971BB6CF2F3}" type="pres">
      <dgm:prSet presAssocID="{D5BBC344-2D0A-4827-82BE-8C94E86EEEE2}" presName="negativeSpace" presStyleCnt="0"/>
      <dgm:spPr/>
    </dgm:pt>
    <dgm:pt modelId="{C44FBD52-075B-47AA-97EB-997BBF1D624F}" type="pres">
      <dgm:prSet presAssocID="{D5BBC344-2D0A-4827-82BE-8C94E86EEEE2}" presName="childText" presStyleLbl="conFgAcc1" presStyleIdx="0" presStyleCnt="4" custScaleY="94461">
        <dgm:presLayoutVars>
          <dgm:bulletEnabled val="1"/>
        </dgm:presLayoutVars>
      </dgm:prSet>
      <dgm:spPr/>
    </dgm:pt>
    <dgm:pt modelId="{0ABEEF64-24A5-4033-B037-4794D5E75933}" type="pres">
      <dgm:prSet presAssocID="{424E0470-9A51-46D6-B783-8673324307AA}" presName="spaceBetweenRectangles" presStyleCnt="0"/>
      <dgm:spPr/>
    </dgm:pt>
    <dgm:pt modelId="{1E24DF3A-399B-416D-BFB6-1BFA9122D36B}" type="pres">
      <dgm:prSet presAssocID="{6D2874EA-7A6B-43D7-8558-221E6CB2AC30}" presName="parentLin" presStyleCnt="0"/>
      <dgm:spPr/>
    </dgm:pt>
    <dgm:pt modelId="{7063E62A-DE71-4DBA-8ADC-03F3FD9E23A6}" type="pres">
      <dgm:prSet presAssocID="{6D2874EA-7A6B-43D7-8558-221E6CB2AC30}" presName="parentLeftMargin" presStyleLbl="node1" presStyleIdx="0" presStyleCnt="4"/>
      <dgm:spPr/>
    </dgm:pt>
    <dgm:pt modelId="{28261DB2-6795-43B0-8005-3D0B35DC153A}" type="pres">
      <dgm:prSet presAssocID="{6D2874EA-7A6B-43D7-8558-221E6CB2AC30}" presName="parentText" presStyleLbl="node1" presStyleIdx="1" presStyleCnt="4" custScaleX="136848" custScaleY="176256">
        <dgm:presLayoutVars>
          <dgm:chMax val="0"/>
          <dgm:bulletEnabled val="1"/>
        </dgm:presLayoutVars>
      </dgm:prSet>
      <dgm:spPr/>
    </dgm:pt>
    <dgm:pt modelId="{46670B2D-8628-4575-9EF3-38AE0627FBDC}" type="pres">
      <dgm:prSet presAssocID="{6D2874EA-7A6B-43D7-8558-221E6CB2AC30}" presName="negativeSpace" presStyleCnt="0"/>
      <dgm:spPr/>
    </dgm:pt>
    <dgm:pt modelId="{CDBF3DA0-AF7F-4663-A116-11CEFBE5BE9F}" type="pres">
      <dgm:prSet presAssocID="{6D2874EA-7A6B-43D7-8558-221E6CB2AC30}" presName="childText" presStyleLbl="conFgAcc1" presStyleIdx="1" presStyleCnt="4">
        <dgm:presLayoutVars>
          <dgm:bulletEnabled val="1"/>
        </dgm:presLayoutVars>
      </dgm:prSet>
      <dgm:spPr/>
    </dgm:pt>
    <dgm:pt modelId="{8DF2620F-1BD6-4A6E-AB14-33B1E4CA80A8}" type="pres">
      <dgm:prSet presAssocID="{D4DCD094-4D62-46B8-9B6A-128508FAACB3}" presName="spaceBetweenRectangles" presStyleCnt="0"/>
      <dgm:spPr/>
    </dgm:pt>
    <dgm:pt modelId="{860F72E5-2C8B-43D7-B23D-B73893110189}" type="pres">
      <dgm:prSet presAssocID="{EC4EE4A7-DCED-44F4-8627-738F272250AA}" presName="parentLin" presStyleCnt="0"/>
      <dgm:spPr/>
    </dgm:pt>
    <dgm:pt modelId="{C19966F1-FB74-42A7-90BB-2DFCFB95C24E}" type="pres">
      <dgm:prSet presAssocID="{EC4EE4A7-DCED-44F4-8627-738F272250AA}" presName="parentLeftMargin" presStyleLbl="node1" presStyleIdx="1" presStyleCnt="4"/>
      <dgm:spPr/>
    </dgm:pt>
    <dgm:pt modelId="{317F08AA-D3F3-4587-B9C1-C0C3F35384C0}" type="pres">
      <dgm:prSet presAssocID="{EC4EE4A7-DCED-44F4-8627-738F272250AA}" presName="parentText" presStyleLbl="node1" presStyleIdx="2" presStyleCnt="4" custScaleX="135773" custScaleY="145005">
        <dgm:presLayoutVars>
          <dgm:chMax val="0"/>
          <dgm:bulletEnabled val="1"/>
        </dgm:presLayoutVars>
      </dgm:prSet>
      <dgm:spPr/>
    </dgm:pt>
    <dgm:pt modelId="{4DBA3174-68D1-4D9E-BFF1-8D8A2D812AD4}" type="pres">
      <dgm:prSet presAssocID="{EC4EE4A7-DCED-44F4-8627-738F272250AA}" presName="negativeSpace" presStyleCnt="0"/>
      <dgm:spPr/>
    </dgm:pt>
    <dgm:pt modelId="{95293A16-6186-40F2-B853-17E30CCCB1C0}" type="pres">
      <dgm:prSet presAssocID="{EC4EE4A7-DCED-44F4-8627-738F272250AA}" presName="childText" presStyleLbl="conFgAcc1" presStyleIdx="2" presStyleCnt="4">
        <dgm:presLayoutVars>
          <dgm:bulletEnabled val="1"/>
        </dgm:presLayoutVars>
      </dgm:prSet>
      <dgm:spPr/>
    </dgm:pt>
    <dgm:pt modelId="{717625FA-9230-4C11-9DB9-E32157130839}" type="pres">
      <dgm:prSet presAssocID="{E38F7BAD-D664-403F-B138-BF1665F51C7B}" presName="spaceBetweenRectangles" presStyleCnt="0"/>
      <dgm:spPr/>
    </dgm:pt>
    <dgm:pt modelId="{7DBD2FF7-8BCF-49A0-A345-540D09FF3980}" type="pres">
      <dgm:prSet presAssocID="{6046F8E7-BDA4-4518-B756-CD0277527A6F}" presName="parentLin" presStyleCnt="0"/>
      <dgm:spPr/>
    </dgm:pt>
    <dgm:pt modelId="{5F09D0B1-8D7B-4BB1-89E6-F6B8FB7F2023}" type="pres">
      <dgm:prSet presAssocID="{6046F8E7-BDA4-4518-B756-CD0277527A6F}" presName="parentLeftMargin" presStyleLbl="node1" presStyleIdx="2" presStyleCnt="4"/>
      <dgm:spPr/>
    </dgm:pt>
    <dgm:pt modelId="{586BC995-1F1D-4F8F-80A2-94225CCFB18D}" type="pres">
      <dgm:prSet presAssocID="{6046F8E7-BDA4-4518-B756-CD0277527A6F}" presName="parentText" presStyleLbl="node1" presStyleIdx="3" presStyleCnt="4" custScaleX="128345">
        <dgm:presLayoutVars>
          <dgm:chMax val="0"/>
          <dgm:bulletEnabled val="1"/>
        </dgm:presLayoutVars>
      </dgm:prSet>
      <dgm:spPr/>
    </dgm:pt>
    <dgm:pt modelId="{17AD420A-9054-4849-832B-2DF1B23075CC}" type="pres">
      <dgm:prSet presAssocID="{6046F8E7-BDA4-4518-B756-CD0277527A6F}" presName="negativeSpace" presStyleCnt="0"/>
      <dgm:spPr/>
    </dgm:pt>
    <dgm:pt modelId="{8007315C-4BA6-4F1E-ABDA-180FD359D544}" type="pres">
      <dgm:prSet presAssocID="{6046F8E7-BDA4-4518-B756-CD0277527A6F}" presName="childText" presStyleLbl="conFgAcc1" presStyleIdx="3" presStyleCnt="4">
        <dgm:presLayoutVars>
          <dgm:bulletEnabled val="1"/>
        </dgm:presLayoutVars>
      </dgm:prSet>
      <dgm:spPr/>
    </dgm:pt>
  </dgm:ptLst>
  <dgm:cxnLst>
    <dgm:cxn modelId="{88545203-5827-4115-A65F-F6E8C076AFCF}" type="presOf" srcId="{B4BDF3B6-51A3-4E32-A121-E2A5295C9834}" destId="{C44FBD52-075B-47AA-97EB-997BBF1D624F}" srcOrd="0" destOrd="0" presId="urn:microsoft.com/office/officeart/2005/8/layout/list1"/>
    <dgm:cxn modelId="{7623A111-CF84-4CC4-9190-72E47D1D9BDC}" srcId="{FD96214C-370C-4350-9E4D-8DCA3DF55515}" destId="{EC4EE4A7-DCED-44F4-8627-738F272250AA}" srcOrd="2" destOrd="0" parTransId="{9F92FF3F-8F38-4F4D-932E-5D493C6E742F}" sibTransId="{E38F7BAD-D664-403F-B138-BF1665F51C7B}"/>
    <dgm:cxn modelId="{61017F16-B878-4A52-BBC3-06F0B813D018}" type="presOf" srcId="{6D2874EA-7A6B-43D7-8558-221E6CB2AC30}" destId="{28261DB2-6795-43B0-8005-3D0B35DC153A}" srcOrd="1" destOrd="0" presId="urn:microsoft.com/office/officeart/2005/8/layout/list1"/>
    <dgm:cxn modelId="{76770829-5D84-4A56-B42F-99FCFCA6D3AF}" srcId="{FD96214C-370C-4350-9E4D-8DCA3DF55515}" destId="{6046F8E7-BDA4-4518-B756-CD0277527A6F}" srcOrd="3" destOrd="0" parTransId="{0E52C655-0FFD-4E12-A104-BAF30E1BBF18}" sibTransId="{EF64709D-DB3E-43CD-B0D9-C5166DD14D00}"/>
    <dgm:cxn modelId="{E89C9745-0736-4607-AAE0-FAF85695B6E9}" type="presOf" srcId="{D5BBC344-2D0A-4827-82BE-8C94E86EEEE2}" destId="{93992339-E0A3-4552-AC36-EFA601655904}" srcOrd="0" destOrd="0" presId="urn:microsoft.com/office/officeart/2005/8/layout/list1"/>
    <dgm:cxn modelId="{6580874D-6B8D-4EF1-9997-497B527C23D9}" srcId="{FD96214C-370C-4350-9E4D-8DCA3DF55515}" destId="{6D2874EA-7A6B-43D7-8558-221E6CB2AC30}" srcOrd="1" destOrd="0" parTransId="{978883BA-BEA7-4BE8-89E2-CD46CD2DDBCF}" sibTransId="{D4DCD094-4D62-46B8-9B6A-128508FAACB3}"/>
    <dgm:cxn modelId="{C12D3954-50F6-4CFB-94DC-4D7D18070F92}" type="presOf" srcId="{6046F8E7-BDA4-4518-B756-CD0277527A6F}" destId="{5F09D0B1-8D7B-4BB1-89E6-F6B8FB7F2023}" srcOrd="0" destOrd="0" presId="urn:microsoft.com/office/officeart/2005/8/layout/list1"/>
    <dgm:cxn modelId="{37520F76-3DE2-44F1-BE4C-5FA2B41E2F39}" type="presOf" srcId="{6046F8E7-BDA4-4518-B756-CD0277527A6F}" destId="{586BC995-1F1D-4F8F-80A2-94225CCFB18D}" srcOrd="1" destOrd="0" presId="urn:microsoft.com/office/officeart/2005/8/layout/list1"/>
    <dgm:cxn modelId="{95B54C91-4F77-4A95-8E95-37FB2416D96E}" srcId="{FD96214C-370C-4350-9E4D-8DCA3DF55515}" destId="{D5BBC344-2D0A-4827-82BE-8C94E86EEEE2}" srcOrd="0" destOrd="0" parTransId="{606B8D70-5E91-48C0-9030-8254267E7145}" sibTransId="{424E0470-9A51-46D6-B783-8673324307AA}"/>
    <dgm:cxn modelId="{A8E4DB9F-A4F9-4802-BDFE-0F6B3AF23AD8}" type="presOf" srcId="{EC4EE4A7-DCED-44F4-8627-738F272250AA}" destId="{317F08AA-D3F3-4587-B9C1-C0C3F35384C0}" srcOrd="1" destOrd="0" presId="urn:microsoft.com/office/officeart/2005/8/layout/list1"/>
    <dgm:cxn modelId="{47876FA6-1252-471A-B71F-74414CBA1C8C}" type="presOf" srcId="{FD96214C-370C-4350-9E4D-8DCA3DF55515}" destId="{94066973-5A39-427C-BE25-449B635F744A}" srcOrd="0" destOrd="0" presId="urn:microsoft.com/office/officeart/2005/8/layout/list1"/>
    <dgm:cxn modelId="{AEDAC7B3-AB84-4807-B11D-88FE285C75BE}" srcId="{D5BBC344-2D0A-4827-82BE-8C94E86EEEE2}" destId="{B4BDF3B6-51A3-4E32-A121-E2A5295C9834}" srcOrd="0" destOrd="0" parTransId="{AFAFA19F-DD7A-4A8D-933E-DCAB70EA0CB5}" sibTransId="{132A8C08-166C-4044-8CD8-1F51C41FF785}"/>
    <dgm:cxn modelId="{B5FF48D6-4ABE-4434-BD1D-BED88B9EE99F}" type="presOf" srcId="{EC4EE4A7-DCED-44F4-8627-738F272250AA}" destId="{C19966F1-FB74-42A7-90BB-2DFCFB95C24E}" srcOrd="0" destOrd="0" presId="urn:microsoft.com/office/officeart/2005/8/layout/list1"/>
    <dgm:cxn modelId="{777973EC-D28D-4B4B-A058-C38577415810}" type="presOf" srcId="{D5BBC344-2D0A-4827-82BE-8C94E86EEEE2}" destId="{3EB74563-43E8-4771-95C1-1F833B861E7F}" srcOrd="1" destOrd="0" presId="urn:microsoft.com/office/officeart/2005/8/layout/list1"/>
    <dgm:cxn modelId="{68D120FF-9CB8-49FD-BCCE-45AAB250A432}" type="presOf" srcId="{6D2874EA-7A6B-43D7-8558-221E6CB2AC30}" destId="{7063E62A-DE71-4DBA-8ADC-03F3FD9E23A6}" srcOrd="0" destOrd="0" presId="urn:microsoft.com/office/officeart/2005/8/layout/list1"/>
    <dgm:cxn modelId="{F571348C-B5AF-4575-9BCA-AB1F70F980BA}" type="presParOf" srcId="{94066973-5A39-427C-BE25-449B635F744A}" destId="{BC7A6E60-0D90-472D-A5C6-852CCE6BDDEA}" srcOrd="0" destOrd="0" presId="urn:microsoft.com/office/officeart/2005/8/layout/list1"/>
    <dgm:cxn modelId="{EE94C280-DE42-4DAA-BDBB-4BBF6FA6739D}" type="presParOf" srcId="{BC7A6E60-0D90-472D-A5C6-852CCE6BDDEA}" destId="{93992339-E0A3-4552-AC36-EFA601655904}" srcOrd="0" destOrd="0" presId="urn:microsoft.com/office/officeart/2005/8/layout/list1"/>
    <dgm:cxn modelId="{BBA28F60-8ECF-4AFF-9756-7D288670A54D}" type="presParOf" srcId="{BC7A6E60-0D90-472D-A5C6-852CCE6BDDEA}" destId="{3EB74563-43E8-4771-95C1-1F833B861E7F}" srcOrd="1" destOrd="0" presId="urn:microsoft.com/office/officeart/2005/8/layout/list1"/>
    <dgm:cxn modelId="{693A8C5D-E06D-49AD-839A-730669636C47}" type="presParOf" srcId="{94066973-5A39-427C-BE25-449B635F744A}" destId="{195C6BA4-6BBB-4C64-A71C-D971BB6CF2F3}" srcOrd="1" destOrd="0" presId="urn:microsoft.com/office/officeart/2005/8/layout/list1"/>
    <dgm:cxn modelId="{F9005D34-3714-441C-97E5-6A1A5978D476}" type="presParOf" srcId="{94066973-5A39-427C-BE25-449B635F744A}" destId="{C44FBD52-075B-47AA-97EB-997BBF1D624F}" srcOrd="2" destOrd="0" presId="urn:microsoft.com/office/officeart/2005/8/layout/list1"/>
    <dgm:cxn modelId="{4A50A083-E5F8-405B-9847-FE02AF71FCB8}" type="presParOf" srcId="{94066973-5A39-427C-BE25-449B635F744A}" destId="{0ABEEF64-24A5-4033-B037-4794D5E75933}" srcOrd="3" destOrd="0" presId="urn:microsoft.com/office/officeart/2005/8/layout/list1"/>
    <dgm:cxn modelId="{DB580F97-20AA-4F3F-BFF7-F265F9B73499}" type="presParOf" srcId="{94066973-5A39-427C-BE25-449B635F744A}" destId="{1E24DF3A-399B-416D-BFB6-1BFA9122D36B}" srcOrd="4" destOrd="0" presId="urn:microsoft.com/office/officeart/2005/8/layout/list1"/>
    <dgm:cxn modelId="{148349E1-E106-43F4-AA53-88DFC6009885}" type="presParOf" srcId="{1E24DF3A-399B-416D-BFB6-1BFA9122D36B}" destId="{7063E62A-DE71-4DBA-8ADC-03F3FD9E23A6}" srcOrd="0" destOrd="0" presId="urn:microsoft.com/office/officeart/2005/8/layout/list1"/>
    <dgm:cxn modelId="{E3E119BC-E867-40F3-ABCE-66E4B86347D2}" type="presParOf" srcId="{1E24DF3A-399B-416D-BFB6-1BFA9122D36B}" destId="{28261DB2-6795-43B0-8005-3D0B35DC153A}" srcOrd="1" destOrd="0" presId="urn:microsoft.com/office/officeart/2005/8/layout/list1"/>
    <dgm:cxn modelId="{3A6F0FD3-FE1D-436E-9762-F42D34A3D23F}" type="presParOf" srcId="{94066973-5A39-427C-BE25-449B635F744A}" destId="{46670B2D-8628-4575-9EF3-38AE0627FBDC}" srcOrd="5" destOrd="0" presId="urn:microsoft.com/office/officeart/2005/8/layout/list1"/>
    <dgm:cxn modelId="{EA8C3D07-FFFE-40E8-95BE-3860EB55651B}" type="presParOf" srcId="{94066973-5A39-427C-BE25-449B635F744A}" destId="{CDBF3DA0-AF7F-4663-A116-11CEFBE5BE9F}" srcOrd="6" destOrd="0" presId="urn:microsoft.com/office/officeart/2005/8/layout/list1"/>
    <dgm:cxn modelId="{2B383DAA-C836-4552-B993-F93073AA91BC}" type="presParOf" srcId="{94066973-5A39-427C-BE25-449B635F744A}" destId="{8DF2620F-1BD6-4A6E-AB14-33B1E4CA80A8}" srcOrd="7" destOrd="0" presId="urn:microsoft.com/office/officeart/2005/8/layout/list1"/>
    <dgm:cxn modelId="{F6ED09A9-4073-46D3-9119-CBDBB6229E6D}" type="presParOf" srcId="{94066973-5A39-427C-BE25-449B635F744A}" destId="{860F72E5-2C8B-43D7-B23D-B73893110189}" srcOrd="8" destOrd="0" presId="urn:microsoft.com/office/officeart/2005/8/layout/list1"/>
    <dgm:cxn modelId="{75DB5DB8-4F51-41C4-9BD1-3A31E9FC4179}" type="presParOf" srcId="{860F72E5-2C8B-43D7-B23D-B73893110189}" destId="{C19966F1-FB74-42A7-90BB-2DFCFB95C24E}" srcOrd="0" destOrd="0" presId="urn:microsoft.com/office/officeart/2005/8/layout/list1"/>
    <dgm:cxn modelId="{0216ED0B-7D44-49D0-8F67-3BB4A1A09455}" type="presParOf" srcId="{860F72E5-2C8B-43D7-B23D-B73893110189}" destId="{317F08AA-D3F3-4587-B9C1-C0C3F35384C0}" srcOrd="1" destOrd="0" presId="urn:microsoft.com/office/officeart/2005/8/layout/list1"/>
    <dgm:cxn modelId="{D7192364-1B7C-4334-B0FA-B53486EBCD0B}" type="presParOf" srcId="{94066973-5A39-427C-BE25-449B635F744A}" destId="{4DBA3174-68D1-4D9E-BFF1-8D8A2D812AD4}" srcOrd="9" destOrd="0" presId="urn:microsoft.com/office/officeart/2005/8/layout/list1"/>
    <dgm:cxn modelId="{F9CA86A3-78AD-42CB-917A-35397F129BAD}" type="presParOf" srcId="{94066973-5A39-427C-BE25-449B635F744A}" destId="{95293A16-6186-40F2-B853-17E30CCCB1C0}" srcOrd="10" destOrd="0" presId="urn:microsoft.com/office/officeart/2005/8/layout/list1"/>
    <dgm:cxn modelId="{7C254735-8339-4AC4-A4CE-FA94CF3A14BB}" type="presParOf" srcId="{94066973-5A39-427C-BE25-449B635F744A}" destId="{717625FA-9230-4C11-9DB9-E32157130839}" srcOrd="11" destOrd="0" presId="urn:microsoft.com/office/officeart/2005/8/layout/list1"/>
    <dgm:cxn modelId="{6A7E186C-A1C4-4D76-AE5E-C65649785698}" type="presParOf" srcId="{94066973-5A39-427C-BE25-449B635F744A}" destId="{7DBD2FF7-8BCF-49A0-A345-540D09FF3980}" srcOrd="12" destOrd="0" presId="urn:microsoft.com/office/officeart/2005/8/layout/list1"/>
    <dgm:cxn modelId="{1ACF227A-EA42-46F9-BE01-45DF2E905223}" type="presParOf" srcId="{7DBD2FF7-8BCF-49A0-A345-540D09FF3980}" destId="{5F09D0B1-8D7B-4BB1-89E6-F6B8FB7F2023}" srcOrd="0" destOrd="0" presId="urn:microsoft.com/office/officeart/2005/8/layout/list1"/>
    <dgm:cxn modelId="{28668D7A-3470-40CB-B42D-B712DD016689}" type="presParOf" srcId="{7DBD2FF7-8BCF-49A0-A345-540D09FF3980}" destId="{586BC995-1F1D-4F8F-80A2-94225CCFB18D}" srcOrd="1" destOrd="0" presId="urn:microsoft.com/office/officeart/2005/8/layout/list1"/>
    <dgm:cxn modelId="{DDE1DFD0-F6C2-4D5B-B4A3-27A5EB0735D3}" type="presParOf" srcId="{94066973-5A39-427C-BE25-449B635F744A}" destId="{17AD420A-9054-4849-832B-2DF1B23075CC}" srcOrd="13" destOrd="0" presId="urn:microsoft.com/office/officeart/2005/8/layout/list1"/>
    <dgm:cxn modelId="{28FF31B9-3AFD-4756-949E-EC67CD00451F}" type="presParOf" srcId="{94066973-5A39-427C-BE25-449B635F744A}" destId="{8007315C-4BA6-4F1E-ABDA-180FD359D544}" srcOrd="14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FD96214C-370C-4350-9E4D-8DCA3DF55515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AB989D1C-86EC-4E16-A756-DD6C08701BF4}">
      <dgm:prSet custT="1"/>
      <dgm:spPr>
        <a:solidFill>
          <a:schemeClr val="accent1">
            <a:lumMod val="20000"/>
            <a:lumOff val="80000"/>
          </a:schemeClr>
        </a:solidFill>
      </dgm:spPr>
      <dgm:t>
        <a:bodyPr/>
        <a:lstStyle/>
        <a:p>
          <a:r>
            <a:rPr lang="en-US" sz="2800" b="1" dirty="0">
              <a:solidFill>
                <a:schemeClr val="tx1"/>
              </a:solidFill>
              <a:latin typeface="TH Sarabun New" panose="020B0500040200020003" pitchFamily="34" charset="-34"/>
              <a:cs typeface="TH Sarabun New" panose="020B0500040200020003" pitchFamily="34" charset="-34"/>
            </a:rPr>
            <a:t>1.</a:t>
          </a:r>
          <a:r>
            <a:rPr lang="th-TH" sz="2800" b="1" dirty="0">
              <a:solidFill>
                <a:schemeClr val="tx1"/>
              </a:solidFill>
              <a:latin typeface="TH Sarabun New" panose="020B0500040200020003" pitchFamily="34" charset="-34"/>
              <a:cs typeface="TH Sarabun New" panose="020B0500040200020003" pitchFamily="34" charset="-34"/>
            </a:rPr>
            <a:t> นำเสนอข้อมูลที่นำไปใช้แก้ไขของแต่ะละภาคส่วนได้ เช่น ข้อมูลเรื่องร้องเรียนควรผ่านกลั่นกรอง วิเคราะห์ สถานการณ์แนวโน้ม ก่อนนำไปเสนออนุกรรมการควบคุมฯ </a:t>
          </a:r>
          <a:endParaRPr lang="en-US" sz="2800" b="1" dirty="0">
            <a:solidFill>
              <a:schemeClr val="tx1"/>
            </a:solidFill>
            <a:latin typeface="TH Sarabun New" panose="020B0500040200020003" pitchFamily="34" charset="-34"/>
            <a:cs typeface="TH Sarabun New" panose="020B0500040200020003" pitchFamily="34" charset="-34"/>
          </a:endParaRPr>
        </a:p>
      </dgm:t>
    </dgm:pt>
    <dgm:pt modelId="{D9E16E30-7F43-4C3A-B462-F03A857F8250}" type="parTrans" cxnId="{E88EC29C-7749-447F-875A-452DF2C33B5F}">
      <dgm:prSet/>
      <dgm:spPr/>
      <dgm:t>
        <a:bodyPr/>
        <a:lstStyle/>
        <a:p>
          <a:endParaRPr lang="en-US" sz="2000">
            <a:solidFill>
              <a:schemeClr val="tx1"/>
            </a:solidFill>
          </a:endParaRPr>
        </a:p>
      </dgm:t>
    </dgm:pt>
    <dgm:pt modelId="{1281EC8C-8D86-4793-A6A7-D54C03F9610F}" type="sibTrans" cxnId="{E88EC29C-7749-447F-875A-452DF2C33B5F}">
      <dgm:prSet/>
      <dgm:spPr/>
      <dgm:t>
        <a:bodyPr/>
        <a:lstStyle/>
        <a:p>
          <a:endParaRPr lang="en-US" sz="2000">
            <a:solidFill>
              <a:schemeClr val="tx1"/>
            </a:solidFill>
          </a:endParaRPr>
        </a:p>
      </dgm:t>
    </dgm:pt>
    <dgm:pt modelId="{240241F5-2294-4E8D-ADE1-820D621FF848}">
      <dgm:prSet custT="1"/>
      <dgm:spPr>
        <a:solidFill>
          <a:schemeClr val="accent1">
            <a:lumMod val="20000"/>
            <a:lumOff val="80000"/>
          </a:schemeClr>
        </a:solidFill>
      </dgm:spPr>
      <dgm:t>
        <a:bodyPr/>
        <a:lstStyle/>
        <a:p>
          <a:pPr>
            <a:buNone/>
          </a:pPr>
          <a:r>
            <a:rPr lang="th-TH" sz="2800" b="1" dirty="0">
              <a:solidFill>
                <a:schemeClr val="tx1"/>
              </a:solidFill>
              <a:latin typeface="TH Sarabun New" panose="020B0500040200020003" pitchFamily="34" charset="-34"/>
              <a:cs typeface="TH Sarabun New" panose="020B0500040200020003" pitchFamily="34" charset="-34"/>
            </a:rPr>
            <a:t>2</a:t>
          </a:r>
          <a:r>
            <a:rPr lang="en-US" sz="2800" b="1" dirty="0">
              <a:solidFill>
                <a:schemeClr val="tx1"/>
              </a:solidFill>
              <a:latin typeface="TH Sarabun New" panose="020B0500040200020003" pitchFamily="34" charset="-34"/>
              <a:cs typeface="TH Sarabun New" panose="020B0500040200020003" pitchFamily="34" charset="-34"/>
            </a:rPr>
            <a:t>. </a:t>
          </a:r>
          <a:r>
            <a:rPr lang="th-TH" sz="2800" b="1" dirty="0">
              <a:solidFill>
                <a:schemeClr val="tx1"/>
              </a:solidFill>
              <a:latin typeface="TH Sarabun New" panose="020B0500040200020003" pitchFamily="34" charset="-34"/>
              <a:cs typeface="TH Sarabun New" panose="020B0500040200020003" pitchFamily="34" charset="-34"/>
            </a:rPr>
            <a:t>การนำเสนอให้คณะอนุกรรมการควรทำข้อมูลเพื่อการสื่อสาร หรือชี้ช่องทางการสืบค้นได้ภายหลัง หรือทำเป็น </a:t>
          </a:r>
          <a:r>
            <a:rPr lang="en-US" sz="2800" b="1" dirty="0">
              <a:solidFill>
                <a:schemeClr val="tx1"/>
              </a:solidFill>
              <a:latin typeface="TH Sarabun New" panose="020B0500040200020003" pitchFamily="34" charset="-34"/>
              <a:cs typeface="TH Sarabun New" panose="020B0500040200020003" pitchFamily="34" charset="-34"/>
            </a:rPr>
            <a:t>one</a:t>
          </a:r>
          <a:r>
            <a:rPr lang="th-TH" sz="2800" b="1" dirty="0">
              <a:solidFill>
                <a:schemeClr val="tx1"/>
              </a:solidFill>
              <a:latin typeface="TH Sarabun New" panose="020B0500040200020003" pitchFamily="34" charset="-34"/>
              <a:cs typeface="TH Sarabun New" panose="020B0500040200020003" pitchFamily="34" charset="-34"/>
            </a:rPr>
            <a:t> </a:t>
          </a:r>
          <a:r>
            <a:rPr lang="en-US" sz="2800" b="1" dirty="0">
              <a:solidFill>
                <a:schemeClr val="tx1"/>
              </a:solidFill>
              <a:latin typeface="TH Sarabun New" panose="020B0500040200020003" pitchFamily="34" charset="-34"/>
              <a:cs typeface="TH Sarabun New" panose="020B0500040200020003" pitchFamily="34" charset="-34"/>
            </a:rPr>
            <a:t>page </a:t>
          </a:r>
          <a:r>
            <a:rPr lang="th-TH" sz="2800" b="1" dirty="0">
              <a:solidFill>
                <a:schemeClr val="tx1"/>
              </a:solidFill>
              <a:latin typeface="TH Sarabun New" panose="020B0500040200020003" pitchFamily="34" charset="-34"/>
              <a:cs typeface="TH Sarabun New" panose="020B0500040200020003" pitchFamily="34" charset="-34"/>
            </a:rPr>
            <a:t>ในแต่ละเรื่อง</a:t>
          </a:r>
          <a:endParaRPr lang="en-US" sz="2800" b="1" dirty="0">
            <a:solidFill>
              <a:schemeClr val="tx1"/>
            </a:solidFill>
            <a:latin typeface="TH Sarabun New" panose="020B0500040200020003" pitchFamily="34" charset="-34"/>
            <a:cs typeface="TH Sarabun New" panose="020B0500040200020003" pitchFamily="34" charset="-34"/>
          </a:endParaRPr>
        </a:p>
      </dgm:t>
    </dgm:pt>
    <dgm:pt modelId="{651A5C27-34AC-4F76-8B82-DC062F785680}" type="parTrans" cxnId="{82FBCC1F-9537-47C7-B6FB-F83F0DF41277}">
      <dgm:prSet/>
      <dgm:spPr/>
      <dgm:t>
        <a:bodyPr/>
        <a:lstStyle/>
        <a:p>
          <a:endParaRPr lang="en-US" sz="2000">
            <a:solidFill>
              <a:schemeClr val="tx1"/>
            </a:solidFill>
          </a:endParaRPr>
        </a:p>
      </dgm:t>
    </dgm:pt>
    <dgm:pt modelId="{32BE2C63-CF35-4147-B227-2B8669CDD699}" type="sibTrans" cxnId="{82FBCC1F-9537-47C7-B6FB-F83F0DF41277}">
      <dgm:prSet/>
      <dgm:spPr/>
      <dgm:t>
        <a:bodyPr/>
        <a:lstStyle/>
        <a:p>
          <a:endParaRPr lang="en-US" sz="2000">
            <a:solidFill>
              <a:schemeClr val="tx1"/>
            </a:solidFill>
          </a:endParaRPr>
        </a:p>
      </dgm:t>
    </dgm:pt>
    <dgm:pt modelId="{94066973-5A39-427C-BE25-449B635F744A}" type="pres">
      <dgm:prSet presAssocID="{FD96214C-370C-4350-9E4D-8DCA3DF55515}" presName="linear" presStyleCnt="0">
        <dgm:presLayoutVars>
          <dgm:dir/>
          <dgm:animLvl val="lvl"/>
          <dgm:resizeHandles val="exact"/>
        </dgm:presLayoutVars>
      </dgm:prSet>
      <dgm:spPr/>
    </dgm:pt>
    <dgm:pt modelId="{1F2819DD-54DC-4ABC-BE3F-0D78FDF3D89E}" type="pres">
      <dgm:prSet presAssocID="{AB989D1C-86EC-4E16-A756-DD6C08701BF4}" presName="parentLin" presStyleCnt="0"/>
      <dgm:spPr/>
    </dgm:pt>
    <dgm:pt modelId="{E07485E2-8D77-43B0-A66F-8FF6DDED9489}" type="pres">
      <dgm:prSet presAssocID="{AB989D1C-86EC-4E16-A756-DD6C08701BF4}" presName="parentLeftMargin" presStyleLbl="node1" presStyleIdx="0" presStyleCnt="2"/>
      <dgm:spPr/>
    </dgm:pt>
    <dgm:pt modelId="{1237EE87-76D9-4452-A1D3-043B2B73DDBC}" type="pres">
      <dgm:prSet presAssocID="{AB989D1C-86EC-4E16-A756-DD6C08701BF4}" presName="parentText" presStyleLbl="node1" presStyleIdx="0" presStyleCnt="2" custScaleX="133846">
        <dgm:presLayoutVars>
          <dgm:chMax val="0"/>
          <dgm:bulletEnabled val="1"/>
        </dgm:presLayoutVars>
      </dgm:prSet>
      <dgm:spPr/>
    </dgm:pt>
    <dgm:pt modelId="{90055F8E-633D-4F8C-8804-2A85FF78BC6A}" type="pres">
      <dgm:prSet presAssocID="{AB989D1C-86EC-4E16-A756-DD6C08701BF4}" presName="negativeSpace" presStyleCnt="0"/>
      <dgm:spPr/>
    </dgm:pt>
    <dgm:pt modelId="{4DD114B3-D6E9-4FC0-98E1-350D530DB0AA}" type="pres">
      <dgm:prSet presAssocID="{AB989D1C-86EC-4E16-A756-DD6C08701BF4}" presName="childText" presStyleLbl="conFgAcc1" presStyleIdx="0" presStyleCnt="2">
        <dgm:presLayoutVars>
          <dgm:bulletEnabled val="1"/>
        </dgm:presLayoutVars>
      </dgm:prSet>
      <dgm:spPr/>
    </dgm:pt>
    <dgm:pt modelId="{0007B1D7-B1CC-40E9-90BA-7F80FB859100}" type="pres">
      <dgm:prSet presAssocID="{1281EC8C-8D86-4793-A6A7-D54C03F9610F}" presName="spaceBetweenRectangles" presStyleCnt="0"/>
      <dgm:spPr/>
    </dgm:pt>
    <dgm:pt modelId="{46F6277A-BFF0-47CB-A8A1-0393E55E27D5}" type="pres">
      <dgm:prSet presAssocID="{240241F5-2294-4E8D-ADE1-820D621FF848}" presName="parentLin" presStyleCnt="0"/>
      <dgm:spPr/>
    </dgm:pt>
    <dgm:pt modelId="{28FA232B-CCCC-4EFC-BDD2-2789A17F1335}" type="pres">
      <dgm:prSet presAssocID="{240241F5-2294-4E8D-ADE1-820D621FF848}" presName="parentLeftMargin" presStyleLbl="node1" presStyleIdx="0" presStyleCnt="2"/>
      <dgm:spPr/>
    </dgm:pt>
    <dgm:pt modelId="{16354B39-8E4C-420F-96DE-FE7AC0FC33C8}" type="pres">
      <dgm:prSet presAssocID="{240241F5-2294-4E8D-ADE1-820D621FF848}" presName="parentText" presStyleLbl="node1" presStyleIdx="1" presStyleCnt="2" custScaleX="118555">
        <dgm:presLayoutVars>
          <dgm:chMax val="0"/>
          <dgm:bulletEnabled val="1"/>
        </dgm:presLayoutVars>
      </dgm:prSet>
      <dgm:spPr/>
    </dgm:pt>
    <dgm:pt modelId="{3FC7D4E5-040A-4F84-BED4-D4F838766FB1}" type="pres">
      <dgm:prSet presAssocID="{240241F5-2294-4E8D-ADE1-820D621FF848}" presName="negativeSpace" presStyleCnt="0"/>
      <dgm:spPr/>
    </dgm:pt>
    <dgm:pt modelId="{9A9D6CEB-F934-4458-9E33-D49167B2DAA8}" type="pres">
      <dgm:prSet presAssocID="{240241F5-2294-4E8D-ADE1-820D621FF848}" presName="childText" presStyleLbl="conFgAcc1" presStyleIdx="1" presStyleCnt="2">
        <dgm:presLayoutVars>
          <dgm:bulletEnabled val="1"/>
        </dgm:presLayoutVars>
      </dgm:prSet>
      <dgm:spPr/>
    </dgm:pt>
  </dgm:ptLst>
  <dgm:cxnLst>
    <dgm:cxn modelId="{82FBCC1F-9537-47C7-B6FB-F83F0DF41277}" srcId="{FD96214C-370C-4350-9E4D-8DCA3DF55515}" destId="{240241F5-2294-4E8D-ADE1-820D621FF848}" srcOrd="1" destOrd="0" parTransId="{651A5C27-34AC-4F76-8B82-DC062F785680}" sibTransId="{32BE2C63-CF35-4147-B227-2B8669CDD699}"/>
    <dgm:cxn modelId="{91FF3345-CE05-46CF-9279-FC7551D04A0D}" type="presOf" srcId="{240241F5-2294-4E8D-ADE1-820D621FF848}" destId="{16354B39-8E4C-420F-96DE-FE7AC0FC33C8}" srcOrd="1" destOrd="0" presId="urn:microsoft.com/office/officeart/2005/8/layout/list1"/>
    <dgm:cxn modelId="{7A540866-4728-435B-BDC5-C8D65DB6F3D0}" type="presOf" srcId="{240241F5-2294-4E8D-ADE1-820D621FF848}" destId="{28FA232B-CCCC-4EFC-BDD2-2789A17F1335}" srcOrd="0" destOrd="0" presId="urn:microsoft.com/office/officeart/2005/8/layout/list1"/>
    <dgm:cxn modelId="{4E3C5489-CA32-4877-AE6B-28A27CBAB13F}" type="presOf" srcId="{AB989D1C-86EC-4E16-A756-DD6C08701BF4}" destId="{E07485E2-8D77-43B0-A66F-8FF6DDED9489}" srcOrd="0" destOrd="0" presId="urn:microsoft.com/office/officeart/2005/8/layout/list1"/>
    <dgm:cxn modelId="{ED11D497-9040-4544-BD68-98B06FC94721}" type="presOf" srcId="{AB989D1C-86EC-4E16-A756-DD6C08701BF4}" destId="{1237EE87-76D9-4452-A1D3-043B2B73DDBC}" srcOrd="1" destOrd="0" presId="urn:microsoft.com/office/officeart/2005/8/layout/list1"/>
    <dgm:cxn modelId="{E88EC29C-7749-447F-875A-452DF2C33B5F}" srcId="{FD96214C-370C-4350-9E4D-8DCA3DF55515}" destId="{AB989D1C-86EC-4E16-A756-DD6C08701BF4}" srcOrd="0" destOrd="0" parTransId="{D9E16E30-7F43-4C3A-B462-F03A857F8250}" sibTransId="{1281EC8C-8D86-4793-A6A7-D54C03F9610F}"/>
    <dgm:cxn modelId="{47876FA6-1252-471A-B71F-74414CBA1C8C}" type="presOf" srcId="{FD96214C-370C-4350-9E4D-8DCA3DF55515}" destId="{94066973-5A39-427C-BE25-449B635F744A}" srcOrd="0" destOrd="0" presId="urn:microsoft.com/office/officeart/2005/8/layout/list1"/>
    <dgm:cxn modelId="{2B8F2EC5-0E8D-45C1-953D-914219921296}" type="presParOf" srcId="{94066973-5A39-427C-BE25-449B635F744A}" destId="{1F2819DD-54DC-4ABC-BE3F-0D78FDF3D89E}" srcOrd="0" destOrd="0" presId="urn:microsoft.com/office/officeart/2005/8/layout/list1"/>
    <dgm:cxn modelId="{78358971-B37E-486C-9B55-79B55A690623}" type="presParOf" srcId="{1F2819DD-54DC-4ABC-BE3F-0D78FDF3D89E}" destId="{E07485E2-8D77-43B0-A66F-8FF6DDED9489}" srcOrd="0" destOrd="0" presId="urn:microsoft.com/office/officeart/2005/8/layout/list1"/>
    <dgm:cxn modelId="{66D27FB7-C034-41E4-B681-D8738F096EC0}" type="presParOf" srcId="{1F2819DD-54DC-4ABC-BE3F-0D78FDF3D89E}" destId="{1237EE87-76D9-4452-A1D3-043B2B73DDBC}" srcOrd="1" destOrd="0" presId="urn:microsoft.com/office/officeart/2005/8/layout/list1"/>
    <dgm:cxn modelId="{0EEACE21-E56B-4C36-8E99-06A703D2B44F}" type="presParOf" srcId="{94066973-5A39-427C-BE25-449B635F744A}" destId="{90055F8E-633D-4F8C-8804-2A85FF78BC6A}" srcOrd="1" destOrd="0" presId="urn:microsoft.com/office/officeart/2005/8/layout/list1"/>
    <dgm:cxn modelId="{9F2FED79-B3C5-4A6E-AC99-9BF0FC4883E6}" type="presParOf" srcId="{94066973-5A39-427C-BE25-449B635F744A}" destId="{4DD114B3-D6E9-4FC0-98E1-350D530DB0AA}" srcOrd="2" destOrd="0" presId="urn:microsoft.com/office/officeart/2005/8/layout/list1"/>
    <dgm:cxn modelId="{0A150945-C89B-4652-9712-72F92B8A430E}" type="presParOf" srcId="{94066973-5A39-427C-BE25-449B635F744A}" destId="{0007B1D7-B1CC-40E9-90BA-7F80FB859100}" srcOrd="3" destOrd="0" presId="urn:microsoft.com/office/officeart/2005/8/layout/list1"/>
    <dgm:cxn modelId="{97BED443-B9DF-4D1F-A5AE-7EE02FDFAB36}" type="presParOf" srcId="{94066973-5A39-427C-BE25-449B635F744A}" destId="{46F6277A-BFF0-47CB-A8A1-0393E55E27D5}" srcOrd="4" destOrd="0" presId="urn:microsoft.com/office/officeart/2005/8/layout/list1"/>
    <dgm:cxn modelId="{7971D27B-181F-437F-9B15-584E20049B58}" type="presParOf" srcId="{46F6277A-BFF0-47CB-A8A1-0393E55E27D5}" destId="{28FA232B-CCCC-4EFC-BDD2-2789A17F1335}" srcOrd="0" destOrd="0" presId="urn:microsoft.com/office/officeart/2005/8/layout/list1"/>
    <dgm:cxn modelId="{281D6BCF-1146-4708-B6DA-A9E440DB495A}" type="presParOf" srcId="{46F6277A-BFF0-47CB-A8A1-0393E55E27D5}" destId="{16354B39-8E4C-420F-96DE-FE7AC0FC33C8}" srcOrd="1" destOrd="0" presId="urn:microsoft.com/office/officeart/2005/8/layout/list1"/>
    <dgm:cxn modelId="{97B1BD8C-6690-4A32-8246-E83086B0E33B}" type="presParOf" srcId="{94066973-5A39-427C-BE25-449B635F744A}" destId="{3FC7D4E5-040A-4F84-BED4-D4F838766FB1}" srcOrd="5" destOrd="0" presId="urn:microsoft.com/office/officeart/2005/8/layout/list1"/>
    <dgm:cxn modelId="{0ABFAB37-7D79-4D06-BC5F-3781831E5375}" type="presParOf" srcId="{94066973-5A39-427C-BE25-449B635F744A}" destId="{9A9D6CEB-F934-4458-9E33-D49167B2DAA8}" srcOrd="6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D5922416-4A08-494F-B286-3FFA85824196}" type="doc">
      <dgm:prSet loTypeId="urn:microsoft.com/office/officeart/2008/layout/VerticalAccentList" loCatId="list" qsTypeId="urn:microsoft.com/office/officeart/2005/8/quickstyle/simple1" qsCatId="simple" csTypeId="urn:microsoft.com/office/officeart/2005/8/colors/accent5_4" csCatId="accent5" phldr="1"/>
      <dgm:spPr/>
      <dgm:t>
        <a:bodyPr/>
        <a:lstStyle/>
        <a:p>
          <a:endParaRPr lang="en-US"/>
        </a:p>
      </dgm:t>
    </dgm:pt>
    <dgm:pt modelId="{F4FA4D3C-4F86-4DA0-8DC2-60FA6CB4598E}">
      <dgm:prSet/>
      <dgm:spPr>
        <a:solidFill>
          <a:srgbClr val="CCFF99"/>
        </a:solidFill>
      </dgm:spPr>
      <dgm:t>
        <a:bodyPr/>
        <a:lstStyle/>
        <a:p>
          <a:r>
            <a:rPr lang="th-TH" b="1" dirty="0">
              <a:latin typeface="TH SarabunPSK" panose="020B0500040200020003" pitchFamily="34" charset="-34"/>
              <a:cs typeface="TH SarabunPSK" panose="020B0500040200020003" pitchFamily="34" charset="-34"/>
            </a:rPr>
            <a:t>1. ประเด็น/เนื้อหา  ที่ต้องการทราบ</a:t>
          </a:r>
        </a:p>
      </dgm:t>
    </dgm:pt>
    <dgm:pt modelId="{F88664CA-0ACF-43A2-9C66-02F959B44ACF}" type="parTrans" cxnId="{A6B554F1-E96B-4501-8553-A77FB93CD47D}">
      <dgm:prSet/>
      <dgm:spPr/>
      <dgm:t>
        <a:bodyPr/>
        <a:lstStyle/>
        <a:p>
          <a:endParaRPr lang="en-US"/>
        </a:p>
      </dgm:t>
    </dgm:pt>
    <dgm:pt modelId="{A3A94C3E-D711-4B66-A52D-2AE2AFBCD96D}" type="sibTrans" cxnId="{A6B554F1-E96B-4501-8553-A77FB93CD47D}">
      <dgm:prSet/>
      <dgm:spPr/>
      <dgm:t>
        <a:bodyPr/>
        <a:lstStyle/>
        <a:p>
          <a:endParaRPr lang="en-US"/>
        </a:p>
      </dgm:t>
    </dgm:pt>
    <dgm:pt modelId="{EE37010A-8CDC-444E-BB88-850031AE5EEA}">
      <dgm:prSet/>
      <dgm:spPr>
        <a:solidFill>
          <a:schemeClr val="accent5">
            <a:lumMod val="40000"/>
            <a:lumOff val="60000"/>
          </a:schemeClr>
        </a:solidFill>
      </dgm:spPr>
      <dgm:t>
        <a:bodyPr/>
        <a:lstStyle/>
        <a:p>
          <a:r>
            <a:rPr lang="th-TH" b="1" dirty="0">
              <a:latin typeface="TH SarabunPSK" panose="020B0500040200020003" pitchFamily="34" charset="-34"/>
              <a:cs typeface="TH SarabunPSK" panose="020B0500040200020003" pitchFamily="34" charset="-34"/>
            </a:rPr>
            <a:t>2. กลุ่มเป้าหมายที่จะให้สื่อสาร</a:t>
          </a:r>
        </a:p>
      </dgm:t>
    </dgm:pt>
    <dgm:pt modelId="{89C83A37-E4FF-480F-807F-378F74DC89C8}" type="parTrans" cxnId="{875523A4-1345-4005-94B8-27E910A696CC}">
      <dgm:prSet/>
      <dgm:spPr/>
      <dgm:t>
        <a:bodyPr/>
        <a:lstStyle/>
        <a:p>
          <a:endParaRPr lang="en-US"/>
        </a:p>
      </dgm:t>
    </dgm:pt>
    <dgm:pt modelId="{A1F1069C-4F14-49AB-A66E-9A4DD7268ABE}" type="sibTrans" cxnId="{875523A4-1345-4005-94B8-27E910A696CC}">
      <dgm:prSet/>
      <dgm:spPr/>
      <dgm:t>
        <a:bodyPr/>
        <a:lstStyle/>
        <a:p>
          <a:endParaRPr lang="en-US"/>
        </a:p>
      </dgm:t>
    </dgm:pt>
    <dgm:pt modelId="{C5F98AF6-DBB3-4455-A816-7F6B3ADD4BE1}">
      <dgm:prSet/>
      <dgm:spPr>
        <a:solidFill>
          <a:schemeClr val="bg2"/>
        </a:solidFill>
      </dgm:spPr>
      <dgm:t>
        <a:bodyPr/>
        <a:lstStyle/>
        <a:p>
          <a:r>
            <a:rPr lang="th-TH" b="1" dirty="0">
              <a:latin typeface="TH SarabunPSK" panose="020B0500040200020003" pitchFamily="34" charset="-34"/>
              <a:cs typeface="TH SarabunPSK" panose="020B0500040200020003" pitchFamily="34" charset="-34"/>
            </a:rPr>
            <a:t>3. รูปแบบการสื่อสาร</a:t>
          </a:r>
        </a:p>
      </dgm:t>
    </dgm:pt>
    <dgm:pt modelId="{B2A5E85A-93A8-4FC0-9A7E-D31231321372}" type="parTrans" cxnId="{7B320E9A-4EEB-483A-90FE-E1A71C9CBFF6}">
      <dgm:prSet/>
      <dgm:spPr/>
      <dgm:t>
        <a:bodyPr/>
        <a:lstStyle/>
        <a:p>
          <a:endParaRPr lang="en-US"/>
        </a:p>
      </dgm:t>
    </dgm:pt>
    <dgm:pt modelId="{5538230F-DD9B-4E3D-89AF-8769C6D4F9D9}" type="sibTrans" cxnId="{7B320E9A-4EEB-483A-90FE-E1A71C9CBFF6}">
      <dgm:prSet/>
      <dgm:spPr/>
      <dgm:t>
        <a:bodyPr/>
        <a:lstStyle/>
        <a:p>
          <a:endParaRPr lang="en-US"/>
        </a:p>
      </dgm:t>
    </dgm:pt>
    <dgm:pt modelId="{A163E696-0EC6-47E6-B4EE-28E42CD82DC4}">
      <dgm:prSet/>
      <dgm:spPr>
        <a:solidFill>
          <a:schemeClr val="accent1">
            <a:lumMod val="20000"/>
            <a:lumOff val="80000"/>
          </a:schemeClr>
        </a:solidFill>
      </dgm:spPr>
      <dgm:t>
        <a:bodyPr/>
        <a:lstStyle/>
        <a:p>
          <a:r>
            <a:rPr lang="th-TH" b="1" dirty="0">
              <a:latin typeface="TH SarabunPSK" panose="020B0500040200020003" pitchFamily="34" charset="-34"/>
              <a:cs typeface="TH SarabunPSK" panose="020B0500040200020003" pitchFamily="34" charset="-34"/>
            </a:rPr>
            <a:t>4. ผู้รับผิดชอบในการดำเนินการ</a:t>
          </a:r>
        </a:p>
      </dgm:t>
    </dgm:pt>
    <dgm:pt modelId="{6C186391-5373-4D94-A4F0-2AF706E300EC}" type="parTrans" cxnId="{19514495-5F5E-45E1-B5BF-AC544BBFCBDE}">
      <dgm:prSet/>
      <dgm:spPr/>
      <dgm:t>
        <a:bodyPr/>
        <a:lstStyle/>
        <a:p>
          <a:endParaRPr lang="en-US"/>
        </a:p>
      </dgm:t>
    </dgm:pt>
    <dgm:pt modelId="{9820C8E9-ABD3-4D99-A7D0-66E2A16C2CCC}" type="sibTrans" cxnId="{19514495-5F5E-45E1-B5BF-AC544BBFCBDE}">
      <dgm:prSet/>
      <dgm:spPr/>
      <dgm:t>
        <a:bodyPr/>
        <a:lstStyle/>
        <a:p>
          <a:endParaRPr lang="en-US"/>
        </a:p>
      </dgm:t>
    </dgm:pt>
    <dgm:pt modelId="{50DAC3C7-F722-4710-9582-5229828699AD}">
      <dgm:prSet/>
      <dgm:spPr>
        <a:solidFill>
          <a:schemeClr val="accent5">
            <a:lumMod val="20000"/>
            <a:lumOff val="80000"/>
          </a:schemeClr>
        </a:solidFill>
      </dgm:spPr>
      <dgm:t>
        <a:bodyPr/>
        <a:lstStyle/>
        <a:p>
          <a:r>
            <a:rPr lang="th-TH" b="1" dirty="0">
              <a:latin typeface="TH SarabunPSK" panose="020B0500040200020003" pitchFamily="34" charset="-34"/>
              <a:cs typeface="TH SarabunPSK" panose="020B0500040200020003" pitchFamily="34" charset="-34"/>
            </a:rPr>
            <a:t>5. ระยะเวลาในการดำเนินการ</a:t>
          </a:r>
        </a:p>
      </dgm:t>
    </dgm:pt>
    <dgm:pt modelId="{ECC94F00-6073-414B-B971-B7B6243919DB}" type="parTrans" cxnId="{6881CC17-65D6-4FDE-91A1-E6981AA32CE8}">
      <dgm:prSet/>
      <dgm:spPr/>
      <dgm:t>
        <a:bodyPr/>
        <a:lstStyle/>
        <a:p>
          <a:endParaRPr lang="en-US"/>
        </a:p>
      </dgm:t>
    </dgm:pt>
    <dgm:pt modelId="{571E780F-BD93-431B-B9AD-FD3964C759B0}" type="sibTrans" cxnId="{6881CC17-65D6-4FDE-91A1-E6981AA32CE8}">
      <dgm:prSet/>
      <dgm:spPr/>
      <dgm:t>
        <a:bodyPr/>
        <a:lstStyle/>
        <a:p>
          <a:endParaRPr lang="en-US"/>
        </a:p>
      </dgm:t>
    </dgm:pt>
    <dgm:pt modelId="{485C8E27-ADF3-4F48-9B6D-6A19257F8715}" type="pres">
      <dgm:prSet presAssocID="{D5922416-4A08-494F-B286-3FFA85824196}" presName="Name0" presStyleCnt="0">
        <dgm:presLayoutVars>
          <dgm:chMax/>
          <dgm:chPref/>
          <dgm:dir/>
        </dgm:presLayoutVars>
      </dgm:prSet>
      <dgm:spPr/>
    </dgm:pt>
    <dgm:pt modelId="{AFD72893-2CC2-4517-B812-7ED26D8CF446}" type="pres">
      <dgm:prSet presAssocID="{F4FA4D3C-4F86-4DA0-8DC2-60FA6CB4598E}" presName="parenttextcomposite" presStyleCnt="0"/>
      <dgm:spPr/>
    </dgm:pt>
    <dgm:pt modelId="{425DA715-15DD-44C6-9605-DCED02ECEDEE}" type="pres">
      <dgm:prSet presAssocID="{F4FA4D3C-4F86-4DA0-8DC2-60FA6CB4598E}" presName="parenttext" presStyleLbl="revTx" presStyleIdx="0" presStyleCnt="5">
        <dgm:presLayoutVars>
          <dgm:chMax/>
          <dgm:chPref val="2"/>
          <dgm:bulletEnabled val="1"/>
        </dgm:presLayoutVars>
      </dgm:prSet>
      <dgm:spPr/>
    </dgm:pt>
    <dgm:pt modelId="{C5F1984F-6780-4133-A679-2DB5F32CEC63}" type="pres">
      <dgm:prSet presAssocID="{F4FA4D3C-4F86-4DA0-8DC2-60FA6CB4598E}" presName="parallelogramComposite" presStyleCnt="0"/>
      <dgm:spPr/>
    </dgm:pt>
    <dgm:pt modelId="{6215A48C-B5C2-4676-9F6F-0323C413A573}" type="pres">
      <dgm:prSet presAssocID="{F4FA4D3C-4F86-4DA0-8DC2-60FA6CB4598E}" presName="parallelogram1" presStyleLbl="alignNode1" presStyleIdx="0" presStyleCnt="35"/>
      <dgm:spPr/>
    </dgm:pt>
    <dgm:pt modelId="{5D5612BA-714E-441E-AF35-32448CBBCB95}" type="pres">
      <dgm:prSet presAssocID="{F4FA4D3C-4F86-4DA0-8DC2-60FA6CB4598E}" presName="parallelogram2" presStyleLbl="alignNode1" presStyleIdx="1" presStyleCnt="35"/>
      <dgm:spPr/>
    </dgm:pt>
    <dgm:pt modelId="{9FD89489-572B-4FD5-B23E-0CE96636CFD5}" type="pres">
      <dgm:prSet presAssocID="{F4FA4D3C-4F86-4DA0-8DC2-60FA6CB4598E}" presName="parallelogram3" presStyleLbl="alignNode1" presStyleIdx="2" presStyleCnt="35"/>
      <dgm:spPr/>
    </dgm:pt>
    <dgm:pt modelId="{725491FC-9293-4540-8B40-581A7CAC71A5}" type="pres">
      <dgm:prSet presAssocID="{F4FA4D3C-4F86-4DA0-8DC2-60FA6CB4598E}" presName="parallelogram4" presStyleLbl="alignNode1" presStyleIdx="3" presStyleCnt="35"/>
      <dgm:spPr/>
    </dgm:pt>
    <dgm:pt modelId="{8A527113-40E6-4335-97DD-CCDA93F0EEBB}" type="pres">
      <dgm:prSet presAssocID="{F4FA4D3C-4F86-4DA0-8DC2-60FA6CB4598E}" presName="parallelogram5" presStyleLbl="alignNode1" presStyleIdx="4" presStyleCnt="35"/>
      <dgm:spPr/>
    </dgm:pt>
    <dgm:pt modelId="{EEB549A3-6534-4221-AC2F-80D01D94BD4C}" type="pres">
      <dgm:prSet presAssocID="{F4FA4D3C-4F86-4DA0-8DC2-60FA6CB4598E}" presName="parallelogram6" presStyleLbl="alignNode1" presStyleIdx="5" presStyleCnt="35"/>
      <dgm:spPr/>
    </dgm:pt>
    <dgm:pt modelId="{5D39F94E-D81F-4EA6-BD48-1A6DDC35986F}" type="pres">
      <dgm:prSet presAssocID="{F4FA4D3C-4F86-4DA0-8DC2-60FA6CB4598E}" presName="parallelogram7" presStyleLbl="alignNode1" presStyleIdx="6" presStyleCnt="35"/>
      <dgm:spPr/>
    </dgm:pt>
    <dgm:pt modelId="{506D8F8D-AC8F-43C6-8AFA-5BD8E4E9C494}" type="pres">
      <dgm:prSet presAssocID="{A3A94C3E-D711-4B66-A52D-2AE2AFBCD96D}" presName="sibTrans" presStyleCnt="0"/>
      <dgm:spPr/>
    </dgm:pt>
    <dgm:pt modelId="{F9488B68-ED03-46FA-AC29-EF7323C86655}" type="pres">
      <dgm:prSet presAssocID="{EE37010A-8CDC-444E-BB88-850031AE5EEA}" presName="parenttextcomposite" presStyleCnt="0"/>
      <dgm:spPr/>
    </dgm:pt>
    <dgm:pt modelId="{F9EBBFE4-A867-4DCC-B957-0372BD1FD95B}" type="pres">
      <dgm:prSet presAssocID="{EE37010A-8CDC-444E-BB88-850031AE5EEA}" presName="parenttext" presStyleLbl="revTx" presStyleIdx="1" presStyleCnt="5">
        <dgm:presLayoutVars>
          <dgm:chMax/>
          <dgm:chPref val="2"/>
          <dgm:bulletEnabled val="1"/>
        </dgm:presLayoutVars>
      </dgm:prSet>
      <dgm:spPr/>
    </dgm:pt>
    <dgm:pt modelId="{DAB63028-62CF-4CDC-9225-9064EE327A04}" type="pres">
      <dgm:prSet presAssocID="{EE37010A-8CDC-444E-BB88-850031AE5EEA}" presName="parallelogramComposite" presStyleCnt="0"/>
      <dgm:spPr/>
    </dgm:pt>
    <dgm:pt modelId="{082CC2B0-66C0-4DB7-B646-4C304DC15502}" type="pres">
      <dgm:prSet presAssocID="{EE37010A-8CDC-444E-BB88-850031AE5EEA}" presName="parallelogram1" presStyleLbl="alignNode1" presStyleIdx="7" presStyleCnt="35"/>
      <dgm:spPr/>
    </dgm:pt>
    <dgm:pt modelId="{FFF997D1-BCF5-4660-BD27-4FEAE7A13863}" type="pres">
      <dgm:prSet presAssocID="{EE37010A-8CDC-444E-BB88-850031AE5EEA}" presName="parallelogram2" presStyleLbl="alignNode1" presStyleIdx="8" presStyleCnt="35"/>
      <dgm:spPr/>
    </dgm:pt>
    <dgm:pt modelId="{95303E9F-FA05-43FA-819F-84A2E67AD869}" type="pres">
      <dgm:prSet presAssocID="{EE37010A-8CDC-444E-BB88-850031AE5EEA}" presName="parallelogram3" presStyleLbl="alignNode1" presStyleIdx="9" presStyleCnt="35"/>
      <dgm:spPr/>
    </dgm:pt>
    <dgm:pt modelId="{FD0E9E10-14E6-431F-8360-A0D27912872D}" type="pres">
      <dgm:prSet presAssocID="{EE37010A-8CDC-444E-BB88-850031AE5EEA}" presName="parallelogram4" presStyleLbl="alignNode1" presStyleIdx="10" presStyleCnt="35"/>
      <dgm:spPr/>
    </dgm:pt>
    <dgm:pt modelId="{198E8790-9891-4F46-A284-D176A1780A2C}" type="pres">
      <dgm:prSet presAssocID="{EE37010A-8CDC-444E-BB88-850031AE5EEA}" presName="parallelogram5" presStyleLbl="alignNode1" presStyleIdx="11" presStyleCnt="35"/>
      <dgm:spPr/>
    </dgm:pt>
    <dgm:pt modelId="{88FA092B-1E51-4CF1-8161-B0BD7D88CECB}" type="pres">
      <dgm:prSet presAssocID="{EE37010A-8CDC-444E-BB88-850031AE5EEA}" presName="parallelogram6" presStyleLbl="alignNode1" presStyleIdx="12" presStyleCnt="35"/>
      <dgm:spPr/>
    </dgm:pt>
    <dgm:pt modelId="{5B86B4A3-0739-48A1-894F-55F0CE16C84D}" type="pres">
      <dgm:prSet presAssocID="{EE37010A-8CDC-444E-BB88-850031AE5EEA}" presName="parallelogram7" presStyleLbl="alignNode1" presStyleIdx="13" presStyleCnt="35"/>
      <dgm:spPr/>
    </dgm:pt>
    <dgm:pt modelId="{16D29955-193C-410A-8453-F6ECCFC99360}" type="pres">
      <dgm:prSet presAssocID="{A1F1069C-4F14-49AB-A66E-9A4DD7268ABE}" presName="sibTrans" presStyleCnt="0"/>
      <dgm:spPr/>
    </dgm:pt>
    <dgm:pt modelId="{05635ACF-DE7E-472F-941E-72B835F4201E}" type="pres">
      <dgm:prSet presAssocID="{C5F98AF6-DBB3-4455-A816-7F6B3ADD4BE1}" presName="parenttextcomposite" presStyleCnt="0"/>
      <dgm:spPr/>
    </dgm:pt>
    <dgm:pt modelId="{E9E64121-9CFF-4D5D-AD6C-09CFD6FF0116}" type="pres">
      <dgm:prSet presAssocID="{C5F98AF6-DBB3-4455-A816-7F6B3ADD4BE1}" presName="parenttext" presStyleLbl="revTx" presStyleIdx="2" presStyleCnt="5">
        <dgm:presLayoutVars>
          <dgm:chMax/>
          <dgm:chPref val="2"/>
          <dgm:bulletEnabled val="1"/>
        </dgm:presLayoutVars>
      </dgm:prSet>
      <dgm:spPr/>
    </dgm:pt>
    <dgm:pt modelId="{99B27136-A723-466A-BCA8-3A7D428B4F46}" type="pres">
      <dgm:prSet presAssocID="{C5F98AF6-DBB3-4455-A816-7F6B3ADD4BE1}" presName="parallelogramComposite" presStyleCnt="0"/>
      <dgm:spPr/>
    </dgm:pt>
    <dgm:pt modelId="{786AED00-F3A2-4195-ABFD-F9730FD5B77B}" type="pres">
      <dgm:prSet presAssocID="{C5F98AF6-DBB3-4455-A816-7F6B3ADD4BE1}" presName="parallelogram1" presStyleLbl="alignNode1" presStyleIdx="14" presStyleCnt="35"/>
      <dgm:spPr/>
    </dgm:pt>
    <dgm:pt modelId="{123792D9-454F-455B-8F8F-1E8682F4FEF5}" type="pres">
      <dgm:prSet presAssocID="{C5F98AF6-DBB3-4455-A816-7F6B3ADD4BE1}" presName="parallelogram2" presStyleLbl="alignNode1" presStyleIdx="15" presStyleCnt="35"/>
      <dgm:spPr/>
    </dgm:pt>
    <dgm:pt modelId="{72B5A1D8-681B-4181-8D8C-A716CCA49C7B}" type="pres">
      <dgm:prSet presAssocID="{C5F98AF6-DBB3-4455-A816-7F6B3ADD4BE1}" presName="parallelogram3" presStyleLbl="alignNode1" presStyleIdx="16" presStyleCnt="35"/>
      <dgm:spPr/>
    </dgm:pt>
    <dgm:pt modelId="{F63BE4C3-C368-426A-9CDF-E850D53C1129}" type="pres">
      <dgm:prSet presAssocID="{C5F98AF6-DBB3-4455-A816-7F6B3ADD4BE1}" presName="parallelogram4" presStyleLbl="alignNode1" presStyleIdx="17" presStyleCnt="35"/>
      <dgm:spPr/>
    </dgm:pt>
    <dgm:pt modelId="{9208C067-2321-4A3F-A647-7F7F54CAE2B7}" type="pres">
      <dgm:prSet presAssocID="{C5F98AF6-DBB3-4455-A816-7F6B3ADD4BE1}" presName="parallelogram5" presStyleLbl="alignNode1" presStyleIdx="18" presStyleCnt="35"/>
      <dgm:spPr/>
    </dgm:pt>
    <dgm:pt modelId="{8540173C-FC5A-46FA-9794-103F4EB858E9}" type="pres">
      <dgm:prSet presAssocID="{C5F98AF6-DBB3-4455-A816-7F6B3ADD4BE1}" presName="parallelogram6" presStyleLbl="alignNode1" presStyleIdx="19" presStyleCnt="35"/>
      <dgm:spPr/>
    </dgm:pt>
    <dgm:pt modelId="{E3320C9A-9D20-4DF2-9EDE-C5725E06D944}" type="pres">
      <dgm:prSet presAssocID="{C5F98AF6-DBB3-4455-A816-7F6B3ADD4BE1}" presName="parallelogram7" presStyleLbl="alignNode1" presStyleIdx="20" presStyleCnt="35"/>
      <dgm:spPr/>
    </dgm:pt>
    <dgm:pt modelId="{9AFBF8F7-E986-4379-9F4D-83C66DAEF05D}" type="pres">
      <dgm:prSet presAssocID="{5538230F-DD9B-4E3D-89AF-8769C6D4F9D9}" presName="sibTrans" presStyleCnt="0"/>
      <dgm:spPr/>
    </dgm:pt>
    <dgm:pt modelId="{63B00B32-968D-4DA1-892F-BEB48A2C121F}" type="pres">
      <dgm:prSet presAssocID="{A163E696-0EC6-47E6-B4EE-28E42CD82DC4}" presName="parenttextcomposite" presStyleCnt="0"/>
      <dgm:spPr/>
    </dgm:pt>
    <dgm:pt modelId="{5F1986E9-E669-46F4-90F1-28E445793044}" type="pres">
      <dgm:prSet presAssocID="{A163E696-0EC6-47E6-B4EE-28E42CD82DC4}" presName="parenttext" presStyleLbl="revTx" presStyleIdx="3" presStyleCnt="5">
        <dgm:presLayoutVars>
          <dgm:chMax/>
          <dgm:chPref val="2"/>
          <dgm:bulletEnabled val="1"/>
        </dgm:presLayoutVars>
      </dgm:prSet>
      <dgm:spPr/>
    </dgm:pt>
    <dgm:pt modelId="{C5E15866-6EC8-493D-AB61-A9B4626857A1}" type="pres">
      <dgm:prSet presAssocID="{A163E696-0EC6-47E6-B4EE-28E42CD82DC4}" presName="parallelogramComposite" presStyleCnt="0"/>
      <dgm:spPr/>
    </dgm:pt>
    <dgm:pt modelId="{3AB26C18-8E34-42E9-B1FE-8713C3A764E7}" type="pres">
      <dgm:prSet presAssocID="{A163E696-0EC6-47E6-B4EE-28E42CD82DC4}" presName="parallelogram1" presStyleLbl="alignNode1" presStyleIdx="21" presStyleCnt="35"/>
      <dgm:spPr/>
    </dgm:pt>
    <dgm:pt modelId="{5AD140C0-3765-4DAE-B31D-137446C80B91}" type="pres">
      <dgm:prSet presAssocID="{A163E696-0EC6-47E6-B4EE-28E42CD82DC4}" presName="parallelogram2" presStyleLbl="alignNode1" presStyleIdx="22" presStyleCnt="35"/>
      <dgm:spPr/>
    </dgm:pt>
    <dgm:pt modelId="{6FAFAB2B-9D9B-466A-B57B-91D3E29B4F44}" type="pres">
      <dgm:prSet presAssocID="{A163E696-0EC6-47E6-B4EE-28E42CD82DC4}" presName="parallelogram3" presStyleLbl="alignNode1" presStyleIdx="23" presStyleCnt="35"/>
      <dgm:spPr/>
    </dgm:pt>
    <dgm:pt modelId="{0F028678-9F99-4600-88A2-97F9888D42A8}" type="pres">
      <dgm:prSet presAssocID="{A163E696-0EC6-47E6-B4EE-28E42CD82DC4}" presName="parallelogram4" presStyleLbl="alignNode1" presStyleIdx="24" presStyleCnt="35"/>
      <dgm:spPr/>
    </dgm:pt>
    <dgm:pt modelId="{A8D09897-F53D-4FED-86CA-9928003BC68B}" type="pres">
      <dgm:prSet presAssocID="{A163E696-0EC6-47E6-B4EE-28E42CD82DC4}" presName="parallelogram5" presStyleLbl="alignNode1" presStyleIdx="25" presStyleCnt="35"/>
      <dgm:spPr/>
    </dgm:pt>
    <dgm:pt modelId="{4F79AFAB-129E-4388-86F6-E90C968F2F83}" type="pres">
      <dgm:prSet presAssocID="{A163E696-0EC6-47E6-B4EE-28E42CD82DC4}" presName="parallelogram6" presStyleLbl="alignNode1" presStyleIdx="26" presStyleCnt="35"/>
      <dgm:spPr/>
    </dgm:pt>
    <dgm:pt modelId="{81A27EA0-DB5B-4CED-91ED-657000FCD1ED}" type="pres">
      <dgm:prSet presAssocID="{A163E696-0EC6-47E6-B4EE-28E42CD82DC4}" presName="parallelogram7" presStyleLbl="alignNode1" presStyleIdx="27" presStyleCnt="35"/>
      <dgm:spPr/>
    </dgm:pt>
    <dgm:pt modelId="{2D17D188-45C5-4BE5-BB8A-389416760547}" type="pres">
      <dgm:prSet presAssocID="{9820C8E9-ABD3-4D99-A7D0-66E2A16C2CCC}" presName="sibTrans" presStyleCnt="0"/>
      <dgm:spPr/>
    </dgm:pt>
    <dgm:pt modelId="{4E54AF62-D478-4DFF-932B-B8017B25C26C}" type="pres">
      <dgm:prSet presAssocID="{50DAC3C7-F722-4710-9582-5229828699AD}" presName="parenttextcomposite" presStyleCnt="0"/>
      <dgm:spPr/>
    </dgm:pt>
    <dgm:pt modelId="{4D6BA272-6066-4593-819A-0B6531BAF9B1}" type="pres">
      <dgm:prSet presAssocID="{50DAC3C7-F722-4710-9582-5229828699AD}" presName="parenttext" presStyleLbl="revTx" presStyleIdx="4" presStyleCnt="5">
        <dgm:presLayoutVars>
          <dgm:chMax/>
          <dgm:chPref val="2"/>
          <dgm:bulletEnabled val="1"/>
        </dgm:presLayoutVars>
      </dgm:prSet>
      <dgm:spPr/>
    </dgm:pt>
    <dgm:pt modelId="{2326E58C-8621-4719-8117-56C23A5DE19F}" type="pres">
      <dgm:prSet presAssocID="{50DAC3C7-F722-4710-9582-5229828699AD}" presName="parallelogramComposite" presStyleCnt="0"/>
      <dgm:spPr/>
    </dgm:pt>
    <dgm:pt modelId="{7213D2E2-5960-4552-9F34-EECD03652F33}" type="pres">
      <dgm:prSet presAssocID="{50DAC3C7-F722-4710-9582-5229828699AD}" presName="parallelogram1" presStyleLbl="alignNode1" presStyleIdx="28" presStyleCnt="35"/>
      <dgm:spPr/>
    </dgm:pt>
    <dgm:pt modelId="{952B7235-8FED-424A-BC5C-53DEDA4A9676}" type="pres">
      <dgm:prSet presAssocID="{50DAC3C7-F722-4710-9582-5229828699AD}" presName="parallelogram2" presStyleLbl="alignNode1" presStyleIdx="29" presStyleCnt="35"/>
      <dgm:spPr/>
    </dgm:pt>
    <dgm:pt modelId="{95D6FB8A-A7FB-4826-86E2-75CDCC50038B}" type="pres">
      <dgm:prSet presAssocID="{50DAC3C7-F722-4710-9582-5229828699AD}" presName="parallelogram3" presStyleLbl="alignNode1" presStyleIdx="30" presStyleCnt="35"/>
      <dgm:spPr/>
    </dgm:pt>
    <dgm:pt modelId="{BE4E1C43-407F-4CA0-91B6-AF8D56784285}" type="pres">
      <dgm:prSet presAssocID="{50DAC3C7-F722-4710-9582-5229828699AD}" presName="parallelogram4" presStyleLbl="alignNode1" presStyleIdx="31" presStyleCnt="35"/>
      <dgm:spPr/>
    </dgm:pt>
    <dgm:pt modelId="{1CFA5297-9021-4D4C-8136-AB676A7669AE}" type="pres">
      <dgm:prSet presAssocID="{50DAC3C7-F722-4710-9582-5229828699AD}" presName="parallelogram5" presStyleLbl="alignNode1" presStyleIdx="32" presStyleCnt="35"/>
      <dgm:spPr/>
    </dgm:pt>
    <dgm:pt modelId="{F29EB39E-817F-4930-B733-950CA64D06E2}" type="pres">
      <dgm:prSet presAssocID="{50DAC3C7-F722-4710-9582-5229828699AD}" presName="parallelogram6" presStyleLbl="alignNode1" presStyleIdx="33" presStyleCnt="35"/>
      <dgm:spPr/>
    </dgm:pt>
    <dgm:pt modelId="{A64ACFA4-36F4-447B-9534-2A25890F5211}" type="pres">
      <dgm:prSet presAssocID="{50DAC3C7-F722-4710-9582-5229828699AD}" presName="parallelogram7" presStyleLbl="alignNode1" presStyleIdx="34" presStyleCnt="35"/>
      <dgm:spPr/>
    </dgm:pt>
  </dgm:ptLst>
  <dgm:cxnLst>
    <dgm:cxn modelId="{22491E17-E413-412D-BFCF-6B8A474638A5}" type="presOf" srcId="{50DAC3C7-F722-4710-9582-5229828699AD}" destId="{4D6BA272-6066-4593-819A-0B6531BAF9B1}" srcOrd="0" destOrd="0" presId="urn:microsoft.com/office/officeart/2008/layout/VerticalAccentList"/>
    <dgm:cxn modelId="{6881CC17-65D6-4FDE-91A1-E6981AA32CE8}" srcId="{D5922416-4A08-494F-B286-3FFA85824196}" destId="{50DAC3C7-F722-4710-9582-5229828699AD}" srcOrd="4" destOrd="0" parTransId="{ECC94F00-6073-414B-B971-B7B6243919DB}" sibTransId="{571E780F-BD93-431B-B9AD-FD3964C759B0}"/>
    <dgm:cxn modelId="{239D2E65-0768-4C6F-8318-17E731B40488}" type="presOf" srcId="{A163E696-0EC6-47E6-B4EE-28E42CD82DC4}" destId="{5F1986E9-E669-46F4-90F1-28E445793044}" srcOrd="0" destOrd="0" presId="urn:microsoft.com/office/officeart/2008/layout/VerticalAccentList"/>
    <dgm:cxn modelId="{FAD3556B-00D7-408B-B461-9D07B0F5C55E}" type="presOf" srcId="{F4FA4D3C-4F86-4DA0-8DC2-60FA6CB4598E}" destId="{425DA715-15DD-44C6-9605-DCED02ECEDEE}" srcOrd="0" destOrd="0" presId="urn:microsoft.com/office/officeart/2008/layout/VerticalAccentList"/>
    <dgm:cxn modelId="{19514495-5F5E-45E1-B5BF-AC544BBFCBDE}" srcId="{D5922416-4A08-494F-B286-3FFA85824196}" destId="{A163E696-0EC6-47E6-B4EE-28E42CD82DC4}" srcOrd="3" destOrd="0" parTransId="{6C186391-5373-4D94-A4F0-2AF706E300EC}" sibTransId="{9820C8E9-ABD3-4D99-A7D0-66E2A16C2CCC}"/>
    <dgm:cxn modelId="{7B320E9A-4EEB-483A-90FE-E1A71C9CBFF6}" srcId="{D5922416-4A08-494F-B286-3FFA85824196}" destId="{C5F98AF6-DBB3-4455-A816-7F6B3ADD4BE1}" srcOrd="2" destOrd="0" parTransId="{B2A5E85A-93A8-4FC0-9A7E-D31231321372}" sibTransId="{5538230F-DD9B-4E3D-89AF-8769C6D4F9D9}"/>
    <dgm:cxn modelId="{875523A4-1345-4005-94B8-27E910A696CC}" srcId="{D5922416-4A08-494F-B286-3FFA85824196}" destId="{EE37010A-8CDC-444E-BB88-850031AE5EEA}" srcOrd="1" destOrd="0" parTransId="{89C83A37-E4FF-480F-807F-378F74DC89C8}" sibTransId="{A1F1069C-4F14-49AB-A66E-9A4DD7268ABE}"/>
    <dgm:cxn modelId="{407711E1-E43D-4F02-B9D6-89CDCBE0E841}" type="presOf" srcId="{C5F98AF6-DBB3-4455-A816-7F6B3ADD4BE1}" destId="{E9E64121-9CFF-4D5D-AD6C-09CFD6FF0116}" srcOrd="0" destOrd="0" presId="urn:microsoft.com/office/officeart/2008/layout/VerticalAccentList"/>
    <dgm:cxn modelId="{3559B3E9-A742-4980-8728-4EC4C280D33E}" type="presOf" srcId="{EE37010A-8CDC-444E-BB88-850031AE5EEA}" destId="{F9EBBFE4-A867-4DCC-B957-0372BD1FD95B}" srcOrd="0" destOrd="0" presId="urn:microsoft.com/office/officeart/2008/layout/VerticalAccentList"/>
    <dgm:cxn modelId="{FA5A92EB-FCF7-4833-8DBC-B85EE18B05CB}" type="presOf" srcId="{D5922416-4A08-494F-B286-3FFA85824196}" destId="{485C8E27-ADF3-4F48-9B6D-6A19257F8715}" srcOrd="0" destOrd="0" presId="urn:microsoft.com/office/officeart/2008/layout/VerticalAccentList"/>
    <dgm:cxn modelId="{A6B554F1-E96B-4501-8553-A77FB93CD47D}" srcId="{D5922416-4A08-494F-B286-3FFA85824196}" destId="{F4FA4D3C-4F86-4DA0-8DC2-60FA6CB4598E}" srcOrd="0" destOrd="0" parTransId="{F88664CA-0ACF-43A2-9C66-02F959B44ACF}" sibTransId="{A3A94C3E-D711-4B66-A52D-2AE2AFBCD96D}"/>
    <dgm:cxn modelId="{1370D302-4367-44A1-A369-59F477377BB1}" type="presParOf" srcId="{485C8E27-ADF3-4F48-9B6D-6A19257F8715}" destId="{AFD72893-2CC2-4517-B812-7ED26D8CF446}" srcOrd="0" destOrd="0" presId="urn:microsoft.com/office/officeart/2008/layout/VerticalAccentList"/>
    <dgm:cxn modelId="{071802C8-C5B1-4643-A050-6696F3ACEFB4}" type="presParOf" srcId="{AFD72893-2CC2-4517-B812-7ED26D8CF446}" destId="{425DA715-15DD-44C6-9605-DCED02ECEDEE}" srcOrd="0" destOrd="0" presId="urn:microsoft.com/office/officeart/2008/layout/VerticalAccentList"/>
    <dgm:cxn modelId="{87BD343A-A8FF-4512-B31E-5D1C194F10FD}" type="presParOf" srcId="{485C8E27-ADF3-4F48-9B6D-6A19257F8715}" destId="{C5F1984F-6780-4133-A679-2DB5F32CEC63}" srcOrd="1" destOrd="0" presId="urn:microsoft.com/office/officeart/2008/layout/VerticalAccentList"/>
    <dgm:cxn modelId="{0322769A-1A60-475C-AD39-2CBB58CB5CA8}" type="presParOf" srcId="{C5F1984F-6780-4133-A679-2DB5F32CEC63}" destId="{6215A48C-B5C2-4676-9F6F-0323C413A573}" srcOrd="0" destOrd="0" presId="urn:microsoft.com/office/officeart/2008/layout/VerticalAccentList"/>
    <dgm:cxn modelId="{D8C1B7AF-DEFF-4C1C-A174-BE15316A29CD}" type="presParOf" srcId="{C5F1984F-6780-4133-A679-2DB5F32CEC63}" destId="{5D5612BA-714E-441E-AF35-32448CBBCB95}" srcOrd="1" destOrd="0" presId="urn:microsoft.com/office/officeart/2008/layout/VerticalAccentList"/>
    <dgm:cxn modelId="{0E1F6E4F-2327-4D8C-936F-54C5FC5352C5}" type="presParOf" srcId="{C5F1984F-6780-4133-A679-2DB5F32CEC63}" destId="{9FD89489-572B-4FD5-B23E-0CE96636CFD5}" srcOrd="2" destOrd="0" presId="urn:microsoft.com/office/officeart/2008/layout/VerticalAccentList"/>
    <dgm:cxn modelId="{2B2D2EB4-381F-4836-894D-3CCC54643618}" type="presParOf" srcId="{C5F1984F-6780-4133-A679-2DB5F32CEC63}" destId="{725491FC-9293-4540-8B40-581A7CAC71A5}" srcOrd="3" destOrd="0" presId="urn:microsoft.com/office/officeart/2008/layout/VerticalAccentList"/>
    <dgm:cxn modelId="{9BB9582E-D414-4354-B076-A44D0F1479A0}" type="presParOf" srcId="{C5F1984F-6780-4133-A679-2DB5F32CEC63}" destId="{8A527113-40E6-4335-97DD-CCDA93F0EEBB}" srcOrd="4" destOrd="0" presId="urn:microsoft.com/office/officeart/2008/layout/VerticalAccentList"/>
    <dgm:cxn modelId="{FBC10881-058B-4617-B321-6472B0D24AD8}" type="presParOf" srcId="{C5F1984F-6780-4133-A679-2DB5F32CEC63}" destId="{EEB549A3-6534-4221-AC2F-80D01D94BD4C}" srcOrd="5" destOrd="0" presId="urn:microsoft.com/office/officeart/2008/layout/VerticalAccentList"/>
    <dgm:cxn modelId="{E6204715-7A2D-438C-A2C0-529E79435566}" type="presParOf" srcId="{C5F1984F-6780-4133-A679-2DB5F32CEC63}" destId="{5D39F94E-D81F-4EA6-BD48-1A6DDC35986F}" srcOrd="6" destOrd="0" presId="urn:microsoft.com/office/officeart/2008/layout/VerticalAccentList"/>
    <dgm:cxn modelId="{066F7744-85B5-4148-9498-32D2E0010507}" type="presParOf" srcId="{485C8E27-ADF3-4F48-9B6D-6A19257F8715}" destId="{506D8F8D-AC8F-43C6-8AFA-5BD8E4E9C494}" srcOrd="2" destOrd="0" presId="urn:microsoft.com/office/officeart/2008/layout/VerticalAccentList"/>
    <dgm:cxn modelId="{B67A20F8-1392-4A70-88DD-192EDE31DE54}" type="presParOf" srcId="{485C8E27-ADF3-4F48-9B6D-6A19257F8715}" destId="{F9488B68-ED03-46FA-AC29-EF7323C86655}" srcOrd="3" destOrd="0" presId="urn:microsoft.com/office/officeart/2008/layout/VerticalAccentList"/>
    <dgm:cxn modelId="{9CF057E0-949D-4C7A-AE73-857FC98F6875}" type="presParOf" srcId="{F9488B68-ED03-46FA-AC29-EF7323C86655}" destId="{F9EBBFE4-A867-4DCC-B957-0372BD1FD95B}" srcOrd="0" destOrd="0" presId="urn:microsoft.com/office/officeart/2008/layout/VerticalAccentList"/>
    <dgm:cxn modelId="{32FC316B-563B-4EB4-801A-0B5DD3848D7C}" type="presParOf" srcId="{485C8E27-ADF3-4F48-9B6D-6A19257F8715}" destId="{DAB63028-62CF-4CDC-9225-9064EE327A04}" srcOrd="4" destOrd="0" presId="urn:microsoft.com/office/officeart/2008/layout/VerticalAccentList"/>
    <dgm:cxn modelId="{05BF78AC-2305-46F0-8F22-64101C9FEE5D}" type="presParOf" srcId="{DAB63028-62CF-4CDC-9225-9064EE327A04}" destId="{082CC2B0-66C0-4DB7-B646-4C304DC15502}" srcOrd="0" destOrd="0" presId="urn:microsoft.com/office/officeart/2008/layout/VerticalAccentList"/>
    <dgm:cxn modelId="{207C35E5-74F7-4937-A40E-46A0D0442242}" type="presParOf" srcId="{DAB63028-62CF-4CDC-9225-9064EE327A04}" destId="{FFF997D1-BCF5-4660-BD27-4FEAE7A13863}" srcOrd="1" destOrd="0" presId="urn:microsoft.com/office/officeart/2008/layout/VerticalAccentList"/>
    <dgm:cxn modelId="{2680194F-57EA-4E72-84E9-62973E81B00D}" type="presParOf" srcId="{DAB63028-62CF-4CDC-9225-9064EE327A04}" destId="{95303E9F-FA05-43FA-819F-84A2E67AD869}" srcOrd="2" destOrd="0" presId="urn:microsoft.com/office/officeart/2008/layout/VerticalAccentList"/>
    <dgm:cxn modelId="{2D4EC540-AF6D-4198-8E7D-A042697CCDCD}" type="presParOf" srcId="{DAB63028-62CF-4CDC-9225-9064EE327A04}" destId="{FD0E9E10-14E6-431F-8360-A0D27912872D}" srcOrd="3" destOrd="0" presId="urn:microsoft.com/office/officeart/2008/layout/VerticalAccentList"/>
    <dgm:cxn modelId="{38B4F55D-615B-4376-AC2C-4FDA1653E204}" type="presParOf" srcId="{DAB63028-62CF-4CDC-9225-9064EE327A04}" destId="{198E8790-9891-4F46-A284-D176A1780A2C}" srcOrd="4" destOrd="0" presId="urn:microsoft.com/office/officeart/2008/layout/VerticalAccentList"/>
    <dgm:cxn modelId="{10AEBAF9-4445-4211-9FCA-129ECAE0C490}" type="presParOf" srcId="{DAB63028-62CF-4CDC-9225-9064EE327A04}" destId="{88FA092B-1E51-4CF1-8161-B0BD7D88CECB}" srcOrd="5" destOrd="0" presId="urn:microsoft.com/office/officeart/2008/layout/VerticalAccentList"/>
    <dgm:cxn modelId="{C037280C-BA3E-4609-A0D8-DBC8C7ABC1EC}" type="presParOf" srcId="{DAB63028-62CF-4CDC-9225-9064EE327A04}" destId="{5B86B4A3-0739-48A1-894F-55F0CE16C84D}" srcOrd="6" destOrd="0" presId="urn:microsoft.com/office/officeart/2008/layout/VerticalAccentList"/>
    <dgm:cxn modelId="{70DC18ED-71A0-404C-9ADB-65EB181A293B}" type="presParOf" srcId="{485C8E27-ADF3-4F48-9B6D-6A19257F8715}" destId="{16D29955-193C-410A-8453-F6ECCFC99360}" srcOrd="5" destOrd="0" presId="urn:microsoft.com/office/officeart/2008/layout/VerticalAccentList"/>
    <dgm:cxn modelId="{C4F6016C-5ED2-4C82-BA5A-AD057F1030E4}" type="presParOf" srcId="{485C8E27-ADF3-4F48-9B6D-6A19257F8715}" destId="{05635ACF-DE7E-472F-941E-72B835F4201E}" srcOrd="6" destOrd="0" presId="urn:microsoft.com/office/officeart/2008/layout/VerticalAccentList"/>
    <dgm:cxn modelId="{32A213C4-C84B-4E47-B1F9-A8172BD79DF7}" type="presParOf" srcId="{05635ACF-DE7E-472F-941E-72B835F4201E}" destId="{E9E64121-9CFF-4D5D-AD6C-09CFD6FF0116}" srcOrd="0" destOrd="0" presId="urn:microsoft.com/office/officeart/2008/layout/VerticalAccentList"/>
    <dgm:cxn modelId="{39E18AB8-2505-40E7-8FFC-DEB1D1766B01}" type="presParOf" srcId="{485C8E27-ADF3-4F48-9B6D-6A19257F8715}" destId="{99B27136-A723-466A-BCA8-3A7D428B4F46}" srcOrd="7" destOrd="0" presId="urn:microsoft.com/office/officeart/2008/layout/VerticalAccentList"/>
    <dgm:cxn modelId="{B543538E-2351-4C62-9A1F-C3152ED639B2}" type="presParOf" srcId="{99B27136-A723-466A-BCA8-3A7D428B4F46}" destId="{786AED00-F3A2-4195-ABFD-F9730FD5B77B}" srcOrd="0" destOrd="0" presId="urn:microsoft.com/office/officeart/2008/layout/VerticalAccentList"/>
    <dgm:cxn modelId="{95944E99-80DA-40D4-A679-178BE1CFF809}" type="presParOf" srcId="{99B27136-A723-466A-BCA8-3A7D428B4F46}" destId="{123792D9-454F-455B-8F8F-1E8682F4FEF5}" srcOrd="1" destOrd="0" presId="urn:microsoft.com/office/officeart/2008/layout/VerticalAccentList"/>
    <dgm:cxn modelId="{A184974E-45BF-4319-83A4-67F0668BBD18}" type="presParOf" srcId="{99B27136-A723-466A-BCA8-3A7D428B4F46}" destId="{72B5A1D8-681B-4181-8D8C-A716CCA49C7B}" srcOrd="2" destOrd="0" presId="urn:microsoft.com/office/officeart/2008/layout/VerticalAccentList"/>
    <dgm:cxn modelId="{6FEB8CB4-F272-43BA-AFDE-E22DE02CB1B2}" type="presParOf" srcId="{99B27136-A723-466A-BCA8-3A7D428B4F46}" destId="{F63BE4C3-C368-426A-9CDF-E850D53C1129}" srcOrd="3" destOrd="0" presId="urn:microsoft.com/office/officeart/2008/layout/VerticalAccentList"/>
    <dgm:cxn modelId="{2C23C07D-7A23-4013-905E-13292BE1326E}" type="presParOf" srcId="{99B27136-A723-466A-BCA8-3A7D428B4F46}" destId="{9208C067-2321-4A3F-A647-7F7F54CAE2B7}" srcOrd="4" destOrd="0" presId="urn:microsoft.com/office/officeart/2008/layout/VerticalAccentList"/>
    <dgm:cxn modelId="{6361E75D-DF86-4DB0-A4B5-265F0475391A}" type="presParOf" srcId="{99B27136-A723-466A-BCA8-3A7D428B4F46}" destId="{8540173C-FC5A-46FA-9794-103F4EB858E9}" srcOrd="5" destOrd="0" presId="urn:microsoft.com/office/officeart/2008/layout/VerticalAccentList"/>
    <dgm:cxn modelId="{0156E439-66B1-4720-B815-217B06FE0BBD}" type="presParOf" srcId="{99B27136-A723-466A-BCA8-3A7D428B4F46}" destId="{E3320C9A-9D20-4DF2-9EDE-C5725E06D944}" srcOrd="6" destOrd="0" presId="urn:microsoft.com/office/officeart/2008/layout/VerticalAccentList"/>
    <dgm:cxn modelId="{E33E99AE-DB11-43A0-BB68-2B68CBFE9E30}" type="presParOf" srcId="{485C8E27-ADF3-4F48-9B6D-6A19257F8715}" destId="{9AFBF8F7-E986-4379-9F4D-83C66DAEF05D}" srcOrd="8" destOrd="0" presId="urn:microsoft.com/office/officeart/2008/layout/VerticalAccentList"/>
    <dgm:cxn modelId="{5ED1E3E7-E9B9-4712-81E1-431A01EB6D35}" type="presParOf" srcId="{485C8E27-ADF3-4F48-9B6D-6A19257F8715}" destId="{63B00B32-968D-4DA1-892F-BEB48A2C121F}" srcOrd="9" destOrd="0" presId="urn:microsoft.com/office/officeart/2008/layout/VerticalAccentList"/>
    <dgm:cxn modelId="{24A53D12-1340-4317-880C-05BF8601F300}" type="presParOf" srcId="{63B00B32-968D-4DA1-892F-BEB48A2C121F}" destId="{5F1986E9-E669-46F4-90F1-28E445793044}" srcOrd="0" destOrd="0" presId="urn:microsoft.com/office/officeart/2008/layout/VerticalAccentList"/>
    <dgm:cxn modelId="{A9C37A57-3D65-44CD-B040-7AF77AFADCF7}" type="presParOf" srcId="{485C8E27-ADF3-4F48-9B6D-6A19257F8715}" destId="{C5E15866-6EC8-493D-AB61-A9B4626857A1}" srcOrd="10" destOrd="0" presId="urn:microsoft.com/office/officeart/2008/layout/VerticalAccentList"/>
    <dgm:cxn modelId="{503FFD1A-CFEE-4911-9C11-51598FCF4509}" type="presParOf" srcId="{C5E15866-6EC8-493D-AB61-A9B4626857A1}" destId="{3AB26C18-8E34-42E9-B1FE-8713C3A764E7}" srcOrd="0" destOrd="0" presId="urn:microsoft.com/office/officeart/2008/layout/VerticalAccentList"/>
    <dgm:cxn modelId="{16F622C5-CA43-40E2-9A21-C49EABE34FDB}" type="presParOf" srcId="{C5E15866-6EC8-493D-AB61-A9B4626857A1}" destId="{5AD140C0-3765-4DAE-B31D-137446C80B91}" srcOrd="1" destOrd="0" presId="urn:microsoft.com/office/officeart/2008/layout/VerticalAccentList"/>
    <dgm:cxn modelId="{37A0A2E2-337D-41B4-91C6-0A7FFB9F5695}" type="presParOf" srcId="{C5E15866-6EC8-493D-AB61-A9B4626857A1}" destId="{6FAFAB2B-9D9B-466A-B57B-91D3E29B4F44}" srcOrd="2" destOrd="0" presId="urn:microsoft.com/office/officeart/2008/layout/VerticalAccentList"/>
    <dgm:cxn modelId="{3E160307-F7D7-4F94-90F5-E017D03B4E45}" type="presParOf" srcId="{C5E15866-6EC8-493D-AB61-A9B4626857A1}" destId="{0F028678-9F99-4600-88A2-97F9888D42A8}" srcOrd="3" destOrd="0" presId="urn:microsoft.com/office/officeart/2008/layout/VerticalAccentList"/>
    <dgm:cxn modelId="{0B4A8AFF-A0B1-406D-8225-1D0175CABCAB}" type="presParOf" srcId="{C5E15866-6EC8-493D-AB61-A9B4626857A1}" destId="{A8D09897-F53D-4FED-86CA-9928003BC68B}" srcOrd="4" destOrd="0" presId="urn:microsoft.com/office/officeart/2008/layout/VerticalAccentList"/>
    <dgm:cxn modelId="{317ADA4F-937C-450F-B886-FE6179C982B6}" type="presParOf" srcId="{C5E15866-6EC8-493D-AB61-A9B4626857A1}" destId="{4F79AFAB-129E-4388-86F6-E90C968F2F83}" srcOrd="5" destOrd="0" presId="urn:microsoft.com/office/officeart/2008/layout/VerticalAccentList"/>
    <dgm:cxn modelId="{1343C26F-6310-456B-8A28-16F390E09334}" type="presParOf" srcId="{C5E15866-6EC8-493D-AB61-A9B4626857A1}" destId="{81A27EA0-DB5B-4CED-91ED-657000FCD1ED}" srcOrd="6" destOrd="0" presId="urn:microsoft.com/office/officeart/2008/layout/VerticalAccentList"/>
    <dgm:cxn modelId="{C728C903-3677-43F8-BF9F-2BB1A2F3B427}" type="presParOf" srcId="{485C8E27-ADF3-4F48-9B6D-6A19257F8715}" destId="{2D17D188-45C5-4BE5-BB8A-389416760547}" srcOrd="11" destOrd="0" presId="urn:microsoft.com/office/officeart/2008/layout/VerticalAccentList"/>
    <dgm:cxn modelId="{5740AFBB-15E0-4C52-A197-4E41C506ADC5}" type="presParOf" srcId="{485C8E27-ADF3-4F48-9B6D-6A19257F8715}" destId="{4E54AF62-D478-4DFF-932B-B8017B25C26C}" srcOrd="12" destOrd="0" presId="urn:microsoft.com/office/officeart/2008/layout/VerticalAccentList"/>
    <dgm:cxn modelId="{1E9903E1-9BB5-4A96-BA78-0F4EDD405FF6}" type="presParOf" srcId="{4E54AF62-D478-4DFF-932B-B8017B25C26C}" destId="{4D6BA272-6066-4593-819A-0B6531BAF9B1}" srcOrd="0" destOrd="0" presId="urn:microsoft.com/office/officeart/2008/layout/VerticalAccentList"/>
    <dgm:cxn modelId="{24D3120C-8689-43A0-8937-1BEEAEC0F086}" type="presParOf" srcId="{485C8E27-ADF3-4F48-9B6D-6A19257F8715}" destId="{2326E58C-8621-4719-8117-56C23A5DE19F}" srcOrd="13" destOrd="0" presId="urn:microsoft.com/office/officeart/2008/layout/VerticalAccentList"/>
    <dgm:cxn modelId="{D90ED6D2-23D3-4E35-8270-1A18D9E01AB0}" type="presParOf" srcId="{2326E58C-8621-4719-8117-56C23A5DE19F}" destId="{7213D2E2-5960-4552-9F34-EECD03652F33}" srcOrd="0" destOrd="0" presId="urn:microsoft.com/office/officeart/2008/layout/VerticalAccentList"/>
    <dgm:cxn modelId="{5A0F4A55-B17C-4201-A36F-E8EB6E3B174C}" type="presParOf" srcId="{2326E58C-8621-4719-8117-56C23A5DE19F}" destId="{952B7235-8FED-424A-BC5C-53DEDA4A9676}" srcOrd="1" destOrd="0" presId="urn:microsoft.com/office/officeart/2008/layout/VerticalAccentList"/>
    <dgm:cxn modelId="{C651F3B1-CFC8-4F12-BE6A-001BDA0DBAAB}" type="presParOf" srcId="{2326E58C-8621-4719-8117-56C23A5DE19F}" destId="{95D6FB8A-A7FB-4826-86E2-75CDCC50038B}" srcOrd="2" destOrd="0" presId="urn:microsoft.com/office/officeart/2008/layout/VerticalAccentList"/>
    <dgm:cxn modelId="{C62A084B-257E-4E04-92A7-29711C1BDF45}" type="presParOf" srcId="{2326E58C-8621-4719-8117-56C23A5DE19F}" destId="{BE4E1C43-407F-4CA0-91B6-AF8D56784285}" srcOrd="3" destOrd="0" presId="urn:microsoft.com/office/officeart/2008/layout/VerticalAccentList"/>
    <dgm:cxn modelId="{6D4934D0-774C-4EC0-A0C0-6F9D0228B3D1}" type="presParOf" srcId="{2326E58C-8621-4719-8117-56C23A5DE19F}" destId="{1CFA5297-9021-4D4C-8136-AB676A7669AE}" srcOrd="4" destOrd="0" presId="urn:microsoft.com/office/officeart/2008/layout/VerticalAccentList"/>
    <dgm:cxn modelId="{701B10EC-23F5-48E8-BFD9-4DA3391E1B77}" type="presParOf" srcId="{2326E58C-8621-4719-8117-56C23A5DE19F}" destId="{F29EB39E-817F-4930-B733-950CA64D06E2}" srcOrd="5" destOrd="0" presId="urn:microsoft.com/office/officeart/2008/layout/VerticalAccentList"/>
    <dgm:cxn modelId="{8C111F95-0D27-4D10-95D7-0647175BA433}" type="presParOf" srcId="{2326E58C-8621-4719-8117-56C23A5DE19F}" destId="{A64ACFA4-36F4-447B-9534-2A25890F5211}" srcOrd="6" destOrd="0" presId="urn:microsoft.com/office/officeart/2008/layout/VerticalAccent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1DED9107-740F-4F0C-91AD-FBC24EC43377}" type="doc">
      <dgm:prSet loTypeId="urn:microsoft.com/office/officeart/2005/8/layout/hProcess11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07746027-DF42-4C35-B7AB-7A3B635D8232}">
      <dgm:prSet phldrT="[Text]" custT="1"/>
      <dgm:spPr>
        <a:gradFill flip="none" rotWithShape="0">
          <a:gsLst>
            <a:gs pos="0">
              <a:schemeClr val="accent2">
                <a:tint val="66000"/>
                <a:satMod val="160000"/>
              </a:schemeClr>
            </a:gs>
            <a:gs pos="50000">
              <a:schemeClr val="accent2">
                <a:tint val="44500"/>
                <a:satMod val="160000"/>
              </a:schemeClr>
            </a:gs>
            <a:gs pos="100000">
              <a:schemeClr val="accent2">
                <a:tint val="23500"/>
                <a:satMod val="160000"/>
              </a:schemeClr>
            </a:gs>
          </a:gsLst>
          <a:lin ang="13500000" scaled="1"/>
          <a:tileRect/>
        </a:gradFill>
      </dgm:spPr>
      <dgm:t>
        <a:bodyPr/>
        <a:lstStyle/>
        <a:p>
          <a:r>
            <a:rPr lang="th-TH" sz="2000" b="1" dirty="0">
              <a:latin typeface="TH Sarabun New" panose="020B0500040200020003" pitchFamily="34" charset="-34"/>
              <a:cs typeface="TH Sarabun New" panose="020B0500040200020003" pitchFamily="34" charset="-34"/>
            </a:rPr>
            <a:t>แต่งตั้งคณะทำงาน</a:t>
          </a:r>
          <a:endParaRPr lang="en-US" sz="2000" b="1" dirty="0">
            <a:latin typeface="TH Sarabun New" panose="020B0500040200020003" pitchFamily="34" charset="-34"/>
            <a:cs typeface="TH Sarabun New" panose="020B0500040200020003" pitchFamily="34" charset="-34"/>
          </a:endParaRPr>
        </a:p>
      </dgm:t>
    </dgm:pt>
    <dgm:pt modelId="{F59B11C0-1B90-47DC-95E6-6560AFFC5A8E}" type="parTrans" cxnId="{EE224841-1FDC-464F-AF64-687F52CEFB0B}">
      <dgm:prSet/>
      <dgm:spPr/>
      <dgm:t>
        <a:bodyPr/>
        <a:lstStyle/>
        <a:p>
          <a:endParaRPr lang="en-US"/>
        </a:p>
      </dgm:t>
    </dgm:pt>
    <dgm:pt modelId="{4EAC8D89-07D9-4190-8DEC-DEB92D4FF053}" type="sibTrans" cxnId="{EE224841-1FDC-464F-AF64-687F52CEFB0B}">
      <dgm:prSet/>
      <dgm:spPr/>
      <dgm:t>
        <a:bodyPr/>
        <a:lstStyle/>
        <a:p>
          <a:endParaRPr lang="en-US"/>
        </a:p>
      </dgm:t>
    </dgm:pt>
    <dgm:pt modelId="{43BB8D49-33FE-4839-805E-768C04CD0DBE}">
      <dgm:prSet phldrT="[Text]" custT="1"/>
      <dgm:spPr>
        <a:gradFill flip="none" rotWithShape="0">
          <a:gsLst>
            <a:gs pos="0">
              <a:schemeClr val="accent2">
                <a:tint val="66000"/>
                <a:satMod val="160000"/>
              </a:schemeClr>
            </a:gs>
            <a:gs pos="50000">
              <a:schemeClr val="accent2">
                <a:tint val="44500"/>
                <a:satMod val="160000"/>
              </a:schemeClr>
            </a:gs>
            <a:gs pos="100000">
              <a:schemeClr val="accent2">
                <a:tint val="23500"/>
                <a:satMod val="160000"/>
              </a:schemeClr>
            </a:gs>
          </a:gsLst>
          <a:lin ang="13500000" scaled="1"/>
          <a:tileRect/>
        </a:gradFill>
      </dgm:spPr>
      <dgm:t>
        <a:bodyPr/>
        <a:lstStyle/>
        <a:p>
          <a:r>
            <a:rPr lang="th-TH" sz="2400" b="1" dirty="0"/>
            <a:t>กุมภาพันธ์ 2565 </a:t>
          </a:r>
          <a:endParaRPr lang="en-US" sz="2400" b="1" dirty="0"/>
        </a:p>
      </dgm:t>
    </dgm:pt>
    <dgm:pt modelId="{E5C2722A-936C-4223-81B3-62BAF137BDDF}" type="parTrans" cxnId="{92EB07FE-5FC5-48CE-ACA6-405626A8498E}">
      <dgm:prSet/>
      <dgm:spPr/>
      <dgm:t>
        <a:bodyPr/>
        <a:lstStyle/>
        <a:p>
          <a:endParaRPr lang="en-US"/>
        </a:p>
      </dgm:t>
    </dgm:pt>
    <dgm:pt modelId="{0CA6352D-EF17-41EC-BF77-DF977015A69B}" type="sibTrans" cxnId="{92EB07FE-5FC5-48CE-ACA6-405626A8498E}">
      <dgm:prSet/>
      <dgm:spPr/>
      <dgm:t>
        <a:bodyPr/>
        <a:lstStyle/>
        <a:p>
          <a:endParaRPr lang="en-US"/>
        </a:p>
      </dgm:t>
    </dgm:pt>
    <dgm:pt modelId="{56F62872-F5F2-4F95-B33D-4C42BE2AEBB4}">
      <dgm:prSet phldrT="[Text]" custT="1"/>
      <dgm:spPr>
        <a:gradFill flip="none" rotWithShape="0">
          <a:gsLst>
            <a:gs pos="0">
              <a:schemeClr val="accent2">
                <a:tint val="66000"/>
                <a:satMod val="160000"/>
              </a:schemeClr>
            </a:gs>
            <a:gs pos="50000">
              <a:schemeClr val="accent2">
                <a:tint val="44500"/>
                <a:satMod val="160000"/>
              </a:schemeClr>
            </a:gs>
            <a:gs pos="100000">
              <a:schemeClr val="accent2">
                <a:tint val="23500"/>
                <a:satMod val="160000"/>
              </a:schemeClr>
            </a:gs>
          </a:gsLst>
          <a:lin ang="13500000" scaled="1"/>
          <a:tileRect/>
        </a:gradFill>
      </dgm:spPr>
      <dgm:t>
        <a:bodyPr/>
        <a:lstStyle/>
        <a:p>
          <a:r>
            <a:rPr lang="th-TH" sz="2000" b="1" dirty="0">
              <a:latin typeface="TH Sarabun New" panose="020B0500040200020003" pitchFamily="34" charset="-34"/>
              <a:cs typeface="TH Sarabun New" panose="020B0500040200020003" pitchFamily="34" charset="-34"/>
            </a:rPr>
            <a:t>ประชุมคณะทำงาน ครั้งที่ 1  ขับเคลื่อน 3 ประเด็น</a:t>
          </a:r>
          <a:endParaRPr lang="en-US" sz="2000" b="1" dirty="0">
            <a:latin typeface="TH Sarabun New" panose="020B0500040200020003" pitchFamily="34" charset="-34"/>
            <a:cs typeface="TH Sarabun New" panose="020B0500040200020003" pitchFamily="34" charset="-34"/>
          </a:endParaRPr>
        </a:p>
      </dgm:t>
    </dgm:pt>
    <dgm:pt modelId="{05AF45D6-89A6-4828-A6CF-9F2F7580ED4F}" type="parTrans" cxnId="{91C8A5EA-A529-49C7-9398-E70234F10E93}">
      <dgm:prSet/>
      <dgm:spPr/>
      <dgm:t>
        <a:bodyPr/>
        <a:lstStyle/>
        <a:p>
          <a:endParaRPr lang="en-US"/>
        </a:p>
      </dgm:t>
    </dgm:pt>
    <dgm:pt modelId="{239B5BCA-F561-46D0-A925-9B21131AB76B}" type="sibTrans" cxnId="{91C8A5EA-A529-49C7-9398-E70234F10E93}">
      <dgm:prSet/>
      <dgm:spPr/>
      <dgm:t>
        <a:bodyPr/>
        <a:lstStyle/>
        <a:p>
          <a:endParaRPr lang="en-US"/>
        </a:p>
      </dgm:t>
    </dgm:pt>
    <dgm:pt modelId="{E3E54DCD-B7EB-4949-9145-623C24DC7121}">
      <dgm:prSet phldrT="[Text]" custT="1"/>
      <dgm:spPr>
        <a:gradFill flip="none" rotWithShape="0"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path path="circle">
            <a:fillToRect l="50000" t="50000" r="50000" b="50000"/>
          </a:path>
          <a:tileRect/>
        </a:gradFill>
      </dgm:spPr>
      <dgm:t>
        <a:bodyPr/>
        <a:lstStyle/>
        <a:p>
          <a:r>
            <a:rPr lang="th-TH" sz="2800" b="1" u="none" dirty="0">
              <a:latin typeface="TH Sarabun New" panose="020B0500040200020003" pitchFamily="34" charset="-34"/>
              <a:cs typeface="TH Sarabun New" panose="020B0500040200020003" pitchFamily="34" charset="-34"/>
            </a:rPr>
            <a:t>ตุลาคม 2565</a:t>
          </a:r>
        </a:p>
        <a:p>
          <a:r>
            <a:rPr lang="th-TH" sz="2200" b="1" dirty="0">
              <a:latin typeface="TH Sarabun New" panose="020B0500040200020003" pitchFamily="34" charset="-34"/>
              <a:cs typeface="TH Sarabun New" panose="020B0500040200020003" pitchFamily="34" charset="-34"/>
            </a:rPr>
            <a:t>  ประชุมครั้งที่ 3 จัดทำโครงการ/แผนงาน/กิจกรรม  ปีงบประมาณ 2566</a:t>
          </a:r>
          <a:r>
            <a:rPr lang="en-US" sz="2200" b="1" dirty="0">
              <a:latin typeface="TH Sarabun New" panose="020B0500040200020003" pitchFamily="34" charset="-34"/>
              <a:cs typeface="TH Sarabun New" panose="020B0500040200020003" pitchFamily="34" charset="-34"/>
            </a:rPr>
            <a:t> </a:t>
          </a:r>
          <a:r>
            <a:rPr lang="th-TH" sz="2200" b="1" dirty="0">
              <a:latin typeface="TH Sarabun New" panose="020B0500040200020003" pitchFamily="34" charset="-34"/>
              <a:cs typeface="TH Sarabun New" panose="020B0500040200020003" pitchFamily="34" charset="-34"/>
            </a:rPr>
            <a:t>และติดตามงาน</a:t>
          </a:r>
          <a:endParaRPr lang="en-US" sz="2200" b="1" dirty="0">
            <a:latin typeface="TH Sarabun New" panose="020B0500040200020003" pitchFamily="34" charset="-34"/>
            <a:cs typeface="TH Sarabun New" panose="020B0500040200020003" pitchFamily="34" charset="-34"/>
          </a:endParaRPr>
        </a:p>
      </dgm:t>
    </dgm:pt>
    <dgm:pt modelId="{218226A1-6CB2-4F28-9843-BCC5FD8FD9D1}" type="parTrans" cxnId="{E8B03429-3CD8-42D7-9275-051CB4AC88BA}">
      <dgm:prSet/>
      <dgm:spPr/>
      <dgm:t>
        <a:bodyPr/>
        <a:lstStyle/>
        <a:p>
          <a:endParaRPr lang="en-US"/>
        </a:p>
      </dgm:t>
    </dgm:pt>
    <dgm:pt modelId="{AEAEAD8B-AFD6-4958-85CF-103E2F2086E7}" type="sibTrans" cxnId="{E8B03429-3CD8-42D7-9275-051CB4AC88BA}">
      <dgm:prSet/>
      <dgm:spPr/>
      <dgm:t>
        <a:bodyPr/>
        <a:lstStyle/>
        <a:p>
          <a:endParaRPr lang="en-US"/>
        </a:p>
      </dgm:t>
    </dgm:pt>
    <dgm:pt modelId="{1C535DF7-4BF9-4610-A28F-8849207DA6B1}">
      <dgm:prSet phldrT="[Text]" custT="1"/>
      <dgm:spPr>
        <a:gradFill flip="none" rotWithShape="0">
          <a:gsLst>
            <a:gs pos="0">
              <a:srgbClr val="FFFF00">
                <a:shade val="30000"/>
                <a:satMod val="115000"/>
              </a:srgbClr>
            </a:gs>
            <a:gs pos="50000">
              <a:srgbClr val="FFFF00">
                <a:shade val="67500"/>
                <a:satMod val="115000"/>
              </a:srgbClr>
            </a:gs>
            <a:gs pos="100000">
              <a:srgbClr val="FFFF00">
                <a:shade val="100000"/>
                <a:satMod val="115000"/>
              </a:srgbClr>
            </a:gs>
          </a:gsLst>
          <a:lin ang="2700000" scaled="1"/>
          <a:tileRect/>
        </a:gradFill>
      </dgm:spPr>
      <dgm:t>
        <a:bodyPr/>
        <a:lstStyle/>
        <a:p>
          <a:r>
            <a:rPr lang="th-TH" sz="2400" b="1" dirty="0"/>
            <a:t>พฤษภาคม 2565</a:t>
          </a:r>
          <a:endParaRPr lang="en-US" sz="2400" b="1" dirty="0"/>
        </a:p>
      </dgm:t>
    </dgm:pt>
    <dgm:pt modelId="{46E75FCB-BF91-4016-9D1A-FC1A836DD34B}" type="parTrans" cxnId="{5FB306DB-8A13-428F-AF6C-AFDFD8EF69B1}">
      <dgm:prSet/>
      <dgm:spPr/>
      <dgm:t>
        <a:bodyPr/>
        <a:lstStyle/>
        <a:p>
          <a:endParaRPr lang="en-US"/>
        </a:p>
      </dgm:t>
    </dgm:pt>
    <dgm:pt modelId="{A9AC128D-A603-4250-B5E6-5A4AE0D6B435}" type="sibTrans" cxnId="{5FB306DB-8A13-428F-AF6C-AFDFD8EF69B1}">
      <dgm:prSet/>
      <dgm:spPr/>
      <dgm:t>
        <a:bodyPr/>
        <a:lstStyle/>
        <a:p>
          <a:endParaRPr lang="en-US"/>
        </a:p>
      </dgm:t>
    </dgm:pt>
    <dgm:pt modelId="{1AC46B00-A161-41EE-8FEB-43725679B6DC}">
      <dgm:prSet phldrT="[Text]" custT="1"/>
      <dgm:spPr>
        <a:gradFill flip="none" rotWithShape="0">
          <a:gsLst>
            <a:gs pos="0">
              <a:schemeClr val="accent2">
                <a:tint val="66000"/>
                <a:satMod val="160000"/>
              </a:schemeClr>
            </a:gs>
            <a:gs pos="50000">
              <a:schemeClr val="accent2">
                <a:tint val="44500"/>
                <a:satMod val="160000"/>
              </a:schemeClr>
            </a:gs>
            <a:gs pos="100000">
              <a:schemeClr val="accent2">
                <a:tint val="23500"/>
                <a:satMod val="160000"/>
              </a:schemeClr>
            </a:gs>
          </a:gsLst>
          <a:lin ang="13500000" scaled="1"/>
          <a:tileRect/>
        </a:gradFill>
      </dgm:spPr>
      <dgm:t>
        <a:bodyPr/>
        <a:lstStyle/>
        <a:p>
          <a:r>
            <a:rPr lang="th-TH" sz="2000" b="1" dirty="0">
              <a:latin typeface="TH Sarabun New" panose="020B0500040200020003" pitchFamily="34" charset="-34"/>
              <a:cs typeface="TH Sarabun New" panose="020B0500040200020003" pitchFamily="34" charset="-34"/>
            </a:rPr>
            <a:t>1. ด้านข้อมูล</a:t>
          </a:r>
          <a:endParaRPr lang="en-US" sz="2000" b="1" dirty="0">
            <a:latin typeface="TH Sarabun New" panose="020B0500040200020003" pitchFamily="34" charset="-34"/>
            <a:cs typeface="TH Sarabun New" panose="020B0500040200020003" pitchFamily="34" charset="-34"/>
          </a:endParaRPr>
        </a:p>
      </dgm:t>
    </dgm:pt>
    <dgm:pt modelId="{8614ACA3-4F0C-49B0-9557-87F7CD203DD8}" type="parTrans" cxnId="{3C70C100-6D53-4708-9F8C-6C732FEEF817}">
      <dgm:prSet/>
      <dgm:spPr/>
      <dgm:t>
        <a:bodyPr/>
        <a:lstStyle/>
        <a:p>
          <a:endParaRPr lang="en-US"/>
        </a:p>
      </dgm:t>
    </dgm:pt>
    <dgm:pt modelId="{6AAAABB4-051E-4CD7-901E-25B56DE17A76}" type="sibTrans" cxnId="{3C70C100-6D53-4708-9F8C-6C732FEEF817}">
      <dgm:prSet/>
      <dgm:spPr/>
      <dgm:t>
        <a:bodyPr/>
        <a:lstStyle/>
        <a:p>
          <a:endParaRPr lang="en-US"/>
        </a:p>
      </dgm:t>
    </dgm:pt>
    <dgm:pt modelId="{42E550B1-32BE-4CC7-A2BA-DE3DEC6D2471}">
      <dgm:prSet phldrT="[Text]" custT="1"/>
      <dgm:spPr>
        <a:gradFill flip="none" rotWithShape="0">
          <a:gsLst>
            <a:gs pos="0">
              <a:schemeClr val="accent2">
                <a:tint val="66000"/>
                <a:satMod val="160000"/>
              </a:schemeClr>
            </a:gs>
            <a:gs pos="50000">
              <a:schemeClr val="accent2">
                <a:tint val="44500"/>
                <a:satMod val="160000"/>
              </a:schemeClr>
            </a:gs>
            <a:gs pos="100000">
              <a:schemeClr val="accent2">
                <a:tint val="23500"/>
                <a:satMod val="160000"/>
              </a:schemeClr>
            </a:gs>
          </a:gsLst>
          <a:lin ang="13500000" scaled="1"/>
          <a:tileRect/>
        </a:gradFill>
      </dgm:spPr>
      <dgm:t>
        <a:bodyPr/>
        <a:lstStyle/>
        <a:p>
          <a:r>
            <a:rPr lang="en-US" sz="2000" b="1" dirty="0">
              <a:latin typeface="TH Sarabun New" panose="020B0500040200020003" pitchFamily="34" charset="-34"/>
              <a:cs typeface="TH Sarabun New" panose="020B0500040200020003" pitchFamily="34" charset="-34"/>
            </a:rPr>
            <a:t>2. </a:t>
          </a:r>
          <a:r>
            <a:rPr lang="th-TH" sz="2000" b="1" dirty="0">
              <a:latin typeface="TH Sarabun New" panose="020B0500040200020003" pitchFamily="34" charset="-34"/>
              <a:cs typeface="TH Sarabun New" panose="020B0500040200020003" pitchFamily="34" charset="-34"/>
            </a:rPr>
            <a:t>แผนการพัฒนาศักยภาพเครือข่าย</a:t>
          </a:r>
          <a:endParaRPr lang="en-US" sz="2000" b="1" dirty="0">
            <a:latin typeface="TH Sarabun New" panose="020B0500040200020003" pitchFamily="34" charset="-34"/>
            <a:cs typeface="TH Sarabun New" panose="020B0500040200020003" pitchFamily="34" charset="-34"/>
          </a:endParaRPr>
        </a:p>
      </dgm:t>
    </dgm:pt>
    <dgm:pt modelId="{4412EFD4-7E68-4B78-829F-AAD9058869CE}" type="parTrans" cxnId="{F69464DC-1D70-45D9-9D08-1A064626C175}">
      <dgm:prSet/>
      <dgm:spPr/>
      <dgm:t>
        <a:bodyPr/>
        <a:lstStyle/>
        <a:p>
          <a:endParaRPr lang="en-US"/>
        </a:p>
      </dgm:t>
    </dgm:pt>
    <dgm:pt modelId="{89F5DCCF-AE3D-4C16-B3D1-4B50B2F22ED8}" type="sibTrans" cxnId="{F69464DC-1D70-45D9-9D08-1A064626C175}">
      <dgm:prSet/>
      <dgm:spPr/>
      <dgm:t>
        <a:bodyPr/>
        <a:lstStyle/>
        <a:p>
          <a:endParaRPr lang="en-US"/>
        </a:p>
      </dgm:t>
    </dgm:pt>
    <dgm:pt modelId="{671A35AE-6AB7-453E-83C9-2F7201DCE24F}">
      <dgm:prSet phldrT="[Text]" custT="1"/>
      <dgm:spPr>
        <a:gradFill flip="none" rotWithShape="0">
          <a:gsLst>
            <a:gs pos="0">
              <a:schemeClr val="accent2">
                <a:tint val="66000"/>
                <a:satMod val="160000"/>
              </a:schemeClr>
            </a:gs>
            <a:gs pos="50000">
              <a:schemeClr val="accent2">
                <a:tint val="44500"/>
                <a:satMod val="160000"/>
              </a:schemeClr>
            </a:gs>
            <a:gs pos="100000">
              <a:schemeClr val="accent2">
                <a:tint val="23500"/>
                <a:satMod val="160000"/>
              </a:schemeClr>
            </a:gs>
          </a:gsLst>
          <a:lin ang="13500000" scaled="1"/>
          <a:tileRect/>
        </a:gradFill>
      </dgm:spPr>
      <dgm:t>
        <a:bodyPr/>
        <a:lstStyle/>
        <a:p>
          <a:r>
            <a:rPr lang="th-TH" sz="2000" b="1" dirty="0">
              <a:latin typeface="TH Sarabun New" panose="020B0500040200020003" pitchFamily="34" charset="-34"/>
              <a:cs typeface="TH Sarabun New" panose="020B0500040200020003" pitchFamily="34" charset="-34"/>
            </a:rPr>
            <a:t>3. ด้านการสื่อสาร</a:t>
          </a:r>
          <a:endParaRPr lang="en-US" sz="2000" b="1" dirty="0">
            <a:latin typeface="TH Sarabun New" panose="020B0500040200020003" pitchFamily="34" charset="-34"/>
            <a:cs typeface="TH Sarabun New" panose="020B0500040200020003" pitchFamily="34" charset="-34"/>
          </a:endParaRPr>
        </a:p>
      </dgm:t>
    </dgm:pt>
    <dgm:pt modelId="{4DACCEA5-7308-478F-9E0F-78FCF2ABA612}" type="parTrans" cxnId="{3BABD4A5-14BD-42ED-8343-7F72033848E9}">
      <dgm:prSet/>
      <dgm:spPr/>
      <dgm:t>
        <a:bodyPr/>
        <a:lstStyle/>
        <a:p>
          <a:endParaRPr lang="en-US"/>
        </a:p>
      </dgm:t>
    </dgm:pt>
    <dgm:pt modelId="{0896E92A-2C18-42BF-81E2-529E14F1A0A9}" type="sibTrans" cxnId="{3BABD4A5-14BD-42ED-8343-7F72033848E9}">
      <dgm:prSet/>
      <dgm:spPr/>
      <dgm:t>
        <a:bodyPr/>
        <a:lstStyle/>
        <a:p>
          <a:endParaRPr lang="en-US"/>
        </a:p>
      </dgm:t>
    </dgm:pt>
    <dgm:pt modelId="{51D4D0BB-8810-4B8A-A0FF-D2BD93A51D93}">
      <dgm:prSet phldrT="[Text]" custT="1"/>
      <dgm:spPr>
        <a:gradFill flip="none" rotWithShape="0">
          <a:gsLst>
            <a:gs pos="0">
              <a:srgbClr val="FFFF00">
                <a:shade val="30000"/>
                <a:satMod val="115000"/>
              </a:srgbClr>
            </a:gs>
            <a:gs pos="50000">
              <a:srgbClr val="FFFF00">
                <a:shade val="67500"/>
                <a:satMod val="115000"/>
              </a:srgbClr>
            </a:gs>
            <a:gs pos="100000">
              <a:srgbClr val="FFFF00">
                <a:shade val="100000"/>
                <a:satMod val="115000"/>
              </a:srgbClr>
            </a:gs>
          </a:gsLst>
          <a:lin ang="2700000" scaled="1"/>
          <a:tileRect/>
        </a:gradFill>
      </dgm:spPr>
      <dgm:t>
        <a:bodyPr/>
        <a:lstStyle/>
        <a:p>
          <a:r>
            <a:rPr lang="th-TH" sz="2200" b="1" dirty="0">
              <a:latin typeface="TH Sarabun New" panose="020B0500040200020003" pitchFamily="34" charset="-34"/>
              <a:cs typeface="TH Sarabun New" panose="020B0500040200020003" pitchFamily="34" charset="-34"/>
            </a:rPr>
            <a:t>1. กำหนดกิจกรรม</a:t>
          </a:r>
          <a:endParaRPr lang="en-US" sz="2200" b="1" dirty="0">
            <a:latin typeface="TH Sarabun New" panose="020B0500040200020003" pitchFamily="34" charset="-34"/>
            <a:cs typeface="TH Sarabun New" panose="020B0500040200020003" pitchFamily="34" charset="-34"/>
          </a:endParaRPr>
        </a:p>
      </dgm:t>
    </dgm:pt>
    <dgm:pt modelId="{E37538AF-B2C7-42C8-82B1-D3B0370571F3}" type="parTrans" cxnId="{DA6B8F72-DB95-416A-A439-B27A9D91A044}">
      <dgm:prSet/>
      <dgm:spPr/>
      <dgm:t>
        <a:bodyPr/>
        <a:lstStyle/>
        <a:p>
          <a:endParaRPr lang="en-US"/>
        </a:p>
      </dgm:t>
    </dgm:pt>
    <dgm:pt modelId="{1C39636C-9614-4D1B-A9A7-63152BEDB045}" type="sibTrans" cxnId="{DA6B8F72-DB95-416A-A439-B27A9D91A044}">
      <dgm:prSet/>
      <dgm:spPr/>
      <dgm:t>
        <a:bodyPr/>
        <a:lstStyle/>
        <a:p>
          <a:endParaRPr lang="en-US"/>
        </a:p>
      </dgm:t>
    </dgm:pt>
    <dgm:pt modelId="{A4A4593A-CFC3-405A-8EF1-CC22E67E306C}">
      <dgm:prSet custT="1"/>
      <dgm:spPr>
        <a:gradFill flip="none" rotWithShape="0">
          <a:gsLst>
            <a:gs pos="0">
              <a:srgbClr val="FFFF00">
                <a:shade val="30000"/>
                <a:satMod val="115000"/>
              </a:srgbClr>
            </a:gs>
            <a:gs pos="50000">
              <a:srgbClr val="FFFF00">
                <a:shade val="67500"/>
                <a:satMod val="115000"/>
              </a:srgbClr>
            </a:gs>
            <a:gs pos="100000">
              <a:srgbClr val="FFFF00">
                <a:shade val="100000"/>
                <a:satMod val="115000"/>
              </a:srgbClr>
            </a:gs>
          </a:gsLst>
          <a:lin ang="2700000" scaled="1"/>
          <a:tileRect/>
        </a:gradFill>
      </dgm:spPr>
      <dgm:t>
        <a:bodyPr/>
        <a:lstStyle/>
        <a:p>
          <a:r>
            <a:rPr lang="th-TH" sz="2200" b="1" dirty="0">
              <a:latin typeface="TH Sarabun New" panose="020B0500040200020003" pitchFamily="34" charset="-34"/>
              <a:cs typeface="TH Sarabun New" panose="020B0500040200020003" pitchFamily="34" charset="-34"/>
            </a:rPr>
            <a:t>3. การกำหนดคุณสมบัติผู้เข้าร่วมอบรม</a:t>
          </a:r>
        </a:p>
      </dgm:t>
    </dgm:pt>
    <dgm:pt modelId="{F19991C0-4E6F-40F1-B391-FC914EC8B640}" type="parTrans" cxnId="{47C0E938-8FAD-4BE9-877C-68D6C714082D}">
      <dgm:prSet/>
      <dgm:spPr/>
      <dgm:t>
        <a:bodyPr/>
        <a:lstStyle/>
        <a:p>
          <a:endParaRPr lang="en-US"/>
        </a:p>
      </dgm:t>
    </dgm:pt>
    <dgm:pt modelId="{15071732-57C6-4415-B56C-6C89D812623E}" type="sibTrans" cxnId="{47C0E938-8FAD-4BE9-877C-68D6C714082D}">
      <dgm:prSet/>
      <dgm:spPr/>
      <dgm:t>
        <a:bodyPr/>
        <a:lstStyle/>
        <a:p>
          <a:endParaRPr lang="en-US"/>
        </a:p>
      </dgm:t>
    </dgm:pt>
    <dgm:pt modelId="{E8715131-33AD-4683-A626-983AECD2A733}">
      <dgm:prSet phldrT="[Text]" custT="1"/>
      <dgm:spPr>
        <a:gradFill flip="none" rotWithShape="0">
          <a:gsLst>
            <a:gs pos="0">
              <a:srgbClr val="CCECFF">
                <a:shade val="30000"/>
                <a:satMod val="115000"/>
              </a:srgbClr>
            </a:gs>
            <a:gs pos="50000">
              <a:srgbClr val="CCECFF">
                <a:shade val="67500"/>
                <a:satMod val="115000"/>
              </a:srgbClr>
            </a:gs>
            <a:gs pos="100000">
              <a:srgbClr val="CCECFF">
                <a:shade val="100000"/>
                <a:satMod val="115000"/>
              </a:srgbClr>
            </a:gs>
          </a:gsLst>
          <a:lin ang="5400000" scaled="1"/>
          <a:tileRect/>
        </a:gradFill>
      </dgm:spPr>
      <dgm:t>
        <a:bodyPr/>
        <a:lstStyle/>
        <a:p>
          <a:r>
            <a:rPr lang="th-TH" sz="2800" b="1" dirty="0">
              <a:latin typeface="TH Sarabun New" panose="020B0500040200020003" pitchFamily="34" charset="-34"/>
              <a:cs typeface="TH Sarabun New" panose="020B0500040200020003" pitchFamily="34" charset="-34"/>
            </a:rPr>
            <a:t>พฤศจิกายน 2565</a:t>
          </a:r>
        </a:p>
        <a:p>
          <a:r>
            <a:rPr lang="th-TH" sz="2400" b="1" dirty="0">
              <a:latin typeface="TH Sarabun New" panose="020B0500040200020003" pitchFamily="34" charset="-34"/>
              <a:cs typeface="TH Sarabun New" panose="020B0500040200020003" pitchFamily="34" charset="-34"/>
            </a:rPr>
            <a:t> เริ่มดำเนินตามโครงการ  </a:t>
          </a:r>
          <a:endParaRPr lang="en-US" sz="2400" b="1" dirty="0">
            <a:latin typeface="TH Sarabun New" panose="020B0500040200020003" pitchFamily="34" charset="-34"/>
            <a:cs typeface="TH Sarabun New" panose="020B0500040200020003" pitchFamily="34" charset="-34"/>
          </a:endParaRPr>
        </a:p>
      </dgm:t>
    </dgm:pt>
    <dgm:pt modelId="{E0FB10E3-8233-48DD-8210-FFAC839FCAF8}" type="parTrans" cxnId="{E02232CC-0AAB-4665-A062-C038688BF9BE}">
      <dgm:prSet/>
      <dgm:spPr/>
      <dgm:t>
        <a:bodyPr/>
        <a:lstStyle/>
        <a:p>
          <a:endParaRPr lang="en-US"/>
        </a:p>
      </dgm:t>
    </dgm:pt>
    <dgm:pt modelId="{0EE6AB8E-0CD5-46DC-9D76-0E80AA2AFA31}" type="sibTrans" cxnId="{E02232CC-0AAB-4665-A062-C038688BF9BE}">
      <dgm:prSet/>
      <dgm:spPr/>
      <dgm:t>
        <a:bodyPr/>
        <a:lstStyle/>
        <a:p>
          <a:endParaRPr lang="en-US"/>
        </a:p>
      </dgm:t>
    </dgm:pt>
    <dgm:pt modelId="{31ED43D9-1F1F-46D7-B698-5B373B8A7CCB}">
      <dgm:prSet phldrT="[Text]" custT="1"/>
      <dgm:spPr>
        <a:gradFill flip="none" rotWithShape="0">
          <a:gsLst>
            <a:gs pos="0">
              <a:srgbClr val="FFFF00">
                <a:shade val="30000"/>
                <a:satMod val="115000"/>
              </a:srgbClr>
            </a:gs>
            <a:gs pos="50000">
              <a:srgbClr val="FFFF00">
                <a:shade val="67500"/>
                <a:satMod val="115000"/>
              </a:srgbClr>
            </a:gs>
            <a:gs pos="100000">
              <a:srgbClr val="FFFF00">
                <a:shade val="100000"/>
                <a:satMod val="115000"/>
              </a:srgbClr>
            </a:gs>
          </a:gsLst>
          <a:lin ang="2700000" scaled="1"/>
          <a:tileRect/>
        </a:gradFill>
      </dgm:spPr>
      <dgm:t>
        <a:bodyPr/>
        <a:lstStyle/>
        <a:p>
          <a:r>
            <a:rPr lang="th-TH" sz="2200" b="1" dirty="0">
              <a:latin typeface="TH Sarabun New" panose="020B0500040200020003" pitchFamily="34" charset="-34"/>
              <a:cs typeface="TH Sarabun New" panose="020B0500040200020003" pitchFamily="34" charset="-34"/>
            </a:rPr>
            <a:t>ประชุมครั้งที่ </a:t>
          </a:r>
          <a:r>
            <a:rPr lang="en-US" sz="2200" b="1" dirty="0">
              <a:latin typeface="TH Sarabun New" panose="020B0500040200020003" pitchFamily="34" charset="-34"/>
              <a:cs typeface="TH Sarabun New" panose="020B0500040200020003" pitchFamily="34" charset="-34"/>
            </a:rPr>
            <a:t>3</a:t>
          </a:r>
          <a:r>
            <a:rPr lang="th-TH" sz="2200" b="1" dirty="0">
              <a:latin typeface="TH Sarabun New" panose="020B0500040200020003" pitchFamily="34" charset="-34"/>
              <a:cs typeface="TH Sarabun New" panose="020B0500040200020003" pitchFamily="34" charset="-34"/>
            </a:rPr>
            <a:t> ประเด็นขับเคลื่อน </a:t>
          </a:r>
          <a:endParaRPr lang="en-US" sz="2200" b="1" dirty="0">
            <a:latin typeface="TH Sarabun New" panose="020B0500040200020003" pitchFamily="34" charset="-34"/>
            <a:cs typeface="TH Sarabun New" panose="020B0500040200020003" pitchFamily="34" charset="-34"/>
          </a:endParaRPr>
        </a:p>
      </dgm:t>
    </dgm:pt>
    <dgm:pt modelId="{B818E448-EF85-4ABE-928E-1CEEEFFAC2A8}" type="parTrans" cxnId="{59D3C2C5-F225-4A7A-AE35-26ED98657E05}">
      <dgm:prSet/>
      <dgm:spPr/>
      <dgm:t>
        <a:bodyPr/>
        <a:lstStyle/>
        <a:p>
          <a:endParaRPr lang="en-US"/>
        </a:p>
      </dgm:t>
    </dgm:pt>
    <dgm:pt modelId="{644BD6F8-4EAC-484D-801C-279D529BAE25}" type="sibTrans" cxnId="{59D3C2C5-F225-4A7A-AE35-26ED98657E05}">
      <dgm:prSet/>
      <dgm:spPr/>
      <dgm:t>
        <a:bodyPr/>
        <a:lstStyle/>
        <a:p>
          <a:endParaRPr lang="en-US"/>
        </a:p>
      </dgm:t>
    </dgm:pt>
    <dgm:pt modelId="{DFEABDE9-6AAC-4877-A103-AAFCD6BCF4D6}">
      <dgm:prSet phldrT="[Text]" custT="1"/>
      <dgm:spPr>
        <a:gradFill flip="none" rotWithShape="0">
          <a:gsLst>
            <a:gs pos="0">
              <a:srgbClr val="FFFF00">
                <a:shade val="30000"/>
                <a:satMod val="115000"/>
              </a:srgbClr>
            </a:gs>
            <a:gs pos="50000">
              <a:srgbClr val="FFFF00">
                <a:shade val="67500"/>
                <a:satMod val="115000"/>
              </a:srgbClr>
            </a:gs>
            <a:gs pos="100000">
              <a:srgbClr val="FFFF00">
                <a:shade val="100000"/>
                <a:satMod val="115000"/>
              </a:srgbClr>
            </a:gs>
          </a:gsLst>
          <a:lin ang="2700000" scaled="1"/>
          <a:tileRect/>
        </a:gradFill>
      </dgm:spPr>
      <dgm:t>
        <a:bodyPr/>
        <a:lstStyle/>
        <a:p>
          <a:r>
            <a:rPr lang="th-TH" sz="2200" b="1" dirty="0">
              <a:latin typeface="TH Sarabun New" panose="020B0500040200020003" pitchFamily="34" charset="-34"/>
              <a:cs typeface="TH Sarabun New" panose="020B0500040200020003" pitchFamily="34" charset="-34"/>
            </a:rPr>
            <a:t>2. การจัดทำหลักสูตรอบรม</a:t>
          </a:r>
          <a:endParaRPr lang="en-US" sz="2200" b="1" dirty="0">
            <a:latin typeface="TH Sarabun New" panose="020B0500040200020003" pitchFamily="34" charset="-34"/>
            <a:cs typeface="TH Sarabun New" panose="020B0500040200020003" pitchFamily="34" charset="-34"/>
          </a:endParaRPr>
        </a:p>
      </dgm:t>
    </dgm:pt>
    <dgm:pt modelId="{9E8288F2-2771-4CF9-BC08-7571CE613667}" type="parTrans" cxnId="{4C7A1991-8482-4F4C-AD8D-D388308D5088}">
      <dgm:prSet/>
      <dgm:spPr/>
      <dgm:t>
        <a:bodyPr/>
        <a:lstStyle/>
        <a:p>
          <a:endParaRPr lang="en-US"/>
        </a:p>
      </dgm:t>
    </dgm:pt>
    <dgm:pt modelId="{8F605F5D-E08C-4CDC-AEEE-3C10164BEB48}" type="sibTrans" cxnId="{4C7A1991-8482-4F4C-AD8D-D388308D5088}">
      <dgm:prSet/>
      <dgm:spPr/>
      <dgm:t>
        <a:bodyPr/>
        <a:lstStyle/>
        <a:p>
          <a:endParaRPr lang="en-US"/>
        </a:p>
      </dgm:t>
    </dgm:pt>
    <dgm:pt modelId="{8BC10A9C-4074-47AC-A536-31B2E38D3FD9}">
      <dgm:prSet phldrT="[Text]" custT="1"/>
      <dgm:spPr>
        <a:gradFill flip="none" rotWithShape="0">
          <a:gsLst>
            <a:gs pos="0">
              <a:srgbClr val="990099">
                <a:tint val="66000"/>
                <a:satMod val="160000"/>
              </a:srgbClr>
            </a:gs>
            <a:gs pos="50000">
              <a:srgbClr val="990099">
                <a:tint val="44500"/>
                <a:satMod val="160000"/>
              </a:srgbClr>
            </a:gs>
            <a:gs pos="100000">
              <a:srgbClr val="990099">
                <a:tint val="23500"/>
                <a:satMod val="160000"/>
              </a:srgbClr>
            </a:gs>
          </a:gsLst>
          <a:path path="circle">
            <a:fillToRect l="50000" t="50000" r="50000" b="50000"/>
          </a:path>
          <a:tileRect/>
        </a:gradFill>
      </dgm:spPr>
      <dgm:t>
        <a:bodyPr/>
        <a:lstStyle/>
        <a:p>
          <a:r>
            <a:rPr lang="th-TH" sz="2800" b="1" dirty="0">
              <a:latin typeface="TH Sarabun New" panose="020B0500040200020003" pitchFamily="34" charset="-34"/>
              <a:cs typeface="TH Sarabun New" panose="020B0500040200020003" pitchFamily="34" charset="-34"/>
            </a:rPr>
            <a:t>มิถุนายน 2566</a:t>
          </a:r>
          <a:endParaRPr lang="en-US" sz="2800" b="1" dirty="0">
            <a:latin typeface="TH Sarabun New" panose="020B0500040200020003" pitchFamily="34" charset="-34"/>
            <a:cs typeface="TH Sarabun New" panose="020B0500040200020003" pitchFamily="34" charset="-34"/>
          </a:endParaRPr>
        </a:p>
        <a:p>
          <a:r>
            <a:rPr lang="th-TH" sz="2400" b="1" dirty="0">
              <a:latin typeface="TH Sarabun New" panose="020B0500040200020003" pitchFamily="34" charset="-34"/>
              <a:cs typeface="TH Sarabun New" panose="020B0500040200020003" pitchFamily="34" charset="-34"/>
            </a:rPr>
            <a:t>ประชุมสรุปผลการและถอดบทเรียน </a:t>
          </a:r>
          <a:endParaRPr lang="en-US" sz="2400" b="1" dirty="0">
            <a:latin typeface="TH Sarabun New" panose="020B0500040200020003" pitchFamily="34" charset="-34"/>
            <a:cs typeface="TH Sarabun New" panose="020B0500040200020003" pitchFamily="34" charset="-34"/>
          </a:endParaRPr>
        </a:p>
      </dgm:t>
    </dgm:pt>
    <dgm:pt modelId="{51BC2991-43AF-4485-9986-1C2DBDBF602D}" type="parTrans" cxnId="{61775314-E34F-41ED-8368-30F749CE5F95}">
      <dgm:prSet/>
      <dgm:spPr/>
      <dgm:t>
        <a:bodyPr/>
        <a:lstStyle/>
        <a:p>
          <a:endParaRPr lang="en-US"/>
        </a:p>
      </dgm:t>
    </dgm:pt>
    <dgm:pt modelId="{5C5A0756-9334-4ED2-AA1E-5F627DF8A9EE}" type="sibTrans" cxnId="{61775314-E34F-41ED-8368-30F749CE5F95}">
      <dgm:prSet/>
      <dgm:spPr/>
      <dgm:t>
        <a:bodyPr/>
        <a:lstStyle/>
        <a:p>
          <a:endParaRPr lang="en-US"/>
        </a:p>
      </dgm:t>
    </dgm:pt>
    <dgm:pt modelId="{07E12F47-2535-4B9A-B8B0-3D6498BB70C9}" type="pres">
      <dgm:prSet presAssocID="{1DED9107-740F-4F0C-91AD-FBC24EC43377}" presName="Name0" presStyleCnt="0">
        <dgm:presLayoutVars>
          <dgm:dir/>
          <dgm:resizeHandles val="exact"/>
        </dgm:presLayoutVars>
      </dgm:prSet>
      <dgm:spPr/>
    </dgm:pt>
    <dgm:pt modelId="{F1AC8B08-48EE-463D-B53E-5719478ED68B}" type="pres">
      <dgm:prSet presAssocID="{1DED9107-740F-4F0C-91AD-FBC24EC43377}" presName="arrow" presStyleLbl="bgShp" presStyleIdx="0" presStyleCnt="1"/>
      <dgm:spPr/>
    </dgm:pt>
    <dgm:pt modelId="{19FE860C-CA7E-42C0-876F-8ED9B52923DD}" type="pres">
      <dgm:prSet presAssocID="{1DED9107-740F-4F0C-91AD-FBC24EC43377}" presName="points" presStyleCnt="0"/>
      <dgm:spPr/>
    </dgm:pt>
    <dgm:pt modelId="{5494AF93-8AC4-4177-96C6-77948A4DE026}" type="pres">
      <dgm:prSet presAssocID="{43BB8D49-33FE-4839-805E-768C04CD0DBE}" presName="compositeA" presStyleCnt="0"/>
      <dgm:spPr/>
    </dgm:pt>
    <dgm:pt modelId="{63619A7A-A293-48FB-ADEB-199A646F4240}" type="pres">
      <dgm:prSet presAssocID="{43BB8D49-33FE-4839-805E-768C04CD0DBE}" presName="textA" presStyleLbl="revTx" presStyleIdx="0" presStyleCnt="5" custScaleX="147392" custScaleY="139126" custLinFactNeighborX="997" custLinFactNeighborY="-5585">
        <dgm:presLayoutVars>
          <dgm:bulletEnabled val="1"/>
        </dgm:presLayoutVars>
      </dgm:prSet>
      <dgm:spPr/>
    </dgm:pt>
    <dgm:pt modelId="{3FB6E547-ED26-4821-AA57-359F5310AD9B}" type="pres">
      <dgm:prSet presAssocID="{43BB8D49-33FE-4839-805E-768C04CD0DBE}" presName="circleA" presStyleLbl="node1" presStyleIdx="0" presStyleCnt="5" custLinFactNeighborX="-10297" custLinFactNeighborY="5020"/>
      <dgm:spPr/>
    </dgm:pt>
    <dgm:pt modelId="{AF7880EE-95A5-4CE1-B075-467C37858D22}" type="pres">
      <dgm:prSet presAssocID="{43BB8D49-33FE-4839-805E-768C04CD0DBE}" presName="spaceA" presStyleCnt="0"/>
      <dgm:spPr/>
    </dgm:pt>
    <dgm:pt modelId="{A66143B4-C735-49DA-A2E9-9BC2C681C3C3}" type="pres">
      <dgm:prSet presAssocID="{0CA6352D-EF17-41EC-BF77-DF977015A69B}" presName="space" presStyleCnt="0"/>
      <dgm:spPr/>
    </dgm:pt>
    <dgm:pt modelId="{7D3D37BC-FBC6-4F7D-A6C5-3C3C1150C82A}" type="pres">
      <dgm:prSet presAssocID="{1C535DF7-4BF9-4610-A28F-8849207DA6B1}" presName="compositeB" presStyleCnt="0"/>
      <dgm:spPr/>
    </dgm:pt>
    <dgm:pt modelId="{5DFFB461-4C6C-4BCE-AA3D-F19D065F9062}" type="pres">
      <dgm:prSet presAssocID="{1C535DF7-4BF9-4610-A28F-8849207DA6B1}" presName="textB" presStyleLbl="revTx" presStyleIdx="1" presStyleCnt="5" custScaleX="168868" custScaleY="137559" custLinFactNeighborX="-508" custLinFactNeighborY="1508">
        <dgm:presLayoutVars>
          <dgm:bulletEnabled val="1"/>
        </dgm:presLayoutVars>
      </dgm:prSet>
      <dgm:spPr/>
    </dgm:pt>
    <dgm:pt modelId="{EB3925FB-80D9-4F6D-B8A0-A950AABCDFFB}" type="pres">
      <dgm:prSet presAssocID="{1C535DF7-4BF9-4610-A28F-8849207DA6B1}" presName="circleB" presStyleLbl="node1" presStyleIdx="1" presStyleCnt="5" custLinFactNeighborX="-2926" custLinFactNeighborY="1465"/>
      <dgm:spPr/>
    </dgm:pt>
    <dgm:pt modelId="{9235A832-A503-404C-BB0E-9228F019ADF4}" type="pres">
      <dgm:prSet presAssocID="{1C535DF7-4BF9-4610-A28F-8849207DA6B1}" presName="spaceB" presStyleCnt="0"/>
      <dgm:spPr/>
    </dgm:pt>
    <dgm:pt modelId="{E5BD62D7-5B28-4AE6-BF07-55739B793E9A}" type="pres">
      <dgm:prSet presAssocID="{A9AC128D-A603-4250-B5E6-5A4AE0D6B435}" presName="space" presStyleCnt="0"/>
      <dgm:spPr/>
    </dgm:pt>
    <dgm:pt modelId="{BD37C6C2-39AE-496C-B976-C16F629A8540}" type="pres">
      <dgm:prSet presAssocID="{E3E54DCD-B7EB-4949-9145-623C24DC7121}" presName="compositeA" presStyleCnt="0"/>
      <dgm:spPr/>
    </dgm:pt>
    <dgm:pt modelId="{DC3BD940-9BB4-44CA-ADDF-E3880FBE8993}" type="pres">
      <dgm:prSet presAssocID="{E3E54DCD-B7EB-4949-9145-623C24DC7121}" presName="textA" presStyleLbl="revTx" presStyleIdx="2" presStyleCnt="5" custScaleX="131401" custScaleY="105512" custLinFactNeighborX="9891" custLinFactNeighborY="8386">
        <dgm:presLayoutVars>
          <dgm:bulletEnabled val="1"/>
        </dgm:presLayoutVars>
      </dgm:prSet>
      <dgm:spPr/>
    </dgm:pt>
    <dgm:pt modelId="{4655A72B-E17F-4DCD-A7C6-2A119B5EE196}" type="pres">
      <dgm:prSet presAssocID="{E3E54DCD-B7EB-4949-9145-623C24DC7121}" presName="circleA" presStyleLbl="node1" presStyleIdx="2" presStyleCnt="5" custLinFactNeighborY="5349"/>
      <dgm:spPr/>
    </dgm:pt>
    <dgm:pt modelId="{54F6B751-6D7F-41DD-B308-6D161DEFAEF5}" type="pres">
      <dgm:prSet presAssocID="{E3E54DCD-B7EB-4949-9145-623C24DC7121}" presName="spaceA" presStyleCnt="0"/>
      <dgm:spPr/>
    </dgm:pt>
    <dgm:pt modelId="{D5F5F156-FEEE-401A-85BE-8084F4EC6908}" type="pres">
      <dgm:prSet presAssocID="{AEAEAD8B-AFD6-4958-85CF-103E2F2086E7}" presName="space" presStyleCnt="0"/>
      <dgm:spPr/>
    </dgm:pt>
    <dgm:pt modelId="{1E1494EB-57BC-4754-8DA9-60F2362823E6}" type="pres">
      <dgm:prSet presAssocID="{E8715131-33AD-4683-A626-983AECD2A733}" presName="compositeB" presStyleCnt="0"/>
      <dgm:spPr/>
    </dgm:pt>
    <dgm:pt modelId="{794A7BC1-57CD-448B-B333-FE265F6F62B3}" type="pres">
      <dgm:prSet presAssocID="{E8715131-33AD-4683-A626-983AECD2A733}" presName="textB" presStyleLbl="revTx" presStyleIdx="3" presStyleCnt="5" custScaleY="82729" custLinFactNeighborX="-365" custLinFactNeighborY="-13799">
        <dgm:presLayoutVars>
          <dgm:bulletEnabled val="1"/>
        </dgm:presLayoutVars>
      </dgm:prSet>
      <dgm:spPr/>
    </dgm:pt>
    <dgm:pt modelId="{C5725E8C-8D3C-44AA-8D88-789DDAF97DB6}" type="pres">
      <dgm:prSet presAssocID="{E8715131-33AD-4683-A626-983AECD2A733}" presName="circleB" presStyleLbl="node1" presStyleIdx="3" presStyleCnt="5" custLinFactNeighborX="-2317" custLinFactNeighborY="-45847"/>
      <dgm:spPr/>
    </dgm:pt>
    <dgm:pt modelId="{D747162C-42AE-41C1-A970-3294129F11FB}" type="pres">
      <dgm:prSet presAssocID="{E8715131-33AD-4683-A626-983AECD2A733}" presName="spaceB" presStyleCnt="0"/>
      <dgm:spPr/>
    </dgm:pt>
    <dgm:pt modelId="{E1EFEC07-A7F2-436D-A1A4-231C8D3979DB}" type="pres">
      <dgm:prSet presAssocID="{0EE6AB8E-0CD5-46DC-9D76-0E80AA2AFA31}" presName="space" presStyleCnt="0"/>
      <dgm:spPr/>
    </dgm:pt>
    <dgm:pt modelId="{8CC028C5-4645-4CD4-9B51-4D301B963301}" type="pres">
      <dgm:prSet presAssocID="{8BC10A9C-4074-47AC-A536-31B2E38D3FD9}" presName="compositeA" presStyleCnt="0"/>
      <dgm:spPr/>
    </dgm:pt>
    <dgm:pt modelId="{65EC3949-7180-48DD-9EFA-58E9FD2F36EA}" type="pres">
      <dgm:prSet presAssocID="{8BC10A9C-4074-47AC-A536-31B2E38D3FD9}" presName="textA" presStyleLbl="revTx" presStyleIdx="4" presStyleCnt="5">
        <dgm:presLayoutVars>
          <dgm:bulletEnabled val="1"/>
        </dgm:presLayoutVars>
      </dgm:prSet>
      <dgm:spPr/>
    </dgm:pt>
    <dgm:pt modelId="{3D70A33A-81BA-4791-9EFC-14E28B52B586}" type="pres">
      <dgm:prSet presAssocID="{8BC10A9C-4074-47AC-A536-31B2E38D3FD9}" presName="circleA" presStyleLbl="node1" presStyleIdx="4" presStyleCnt="5"/>
      <dgm:spPr/>
    </dgm:pt>
    <dgm:pt modelId="{83EF04C0-56DA-4DC3-9044-BF63A7E28A01}" type="pres">
      <dgm:prSet presAssocID="{8BC10A9C-4074-47AC-A536-31B2E38D3FD9}" presName="spaceA" presStyleCnt="0"/>
      <dgm:spPr/>
    </dgm:pt>
  </dgm:ptLst>
  <dgm:cxnLst>
    <dgm:cxn modelId="{3C70C100-6D53-4708-9F8C-6C732FEEF817}" srcId="{56F62872-F5F2-4F95-B33D-4C42BE2AEBB4}" destId="{1AC46B00-A161-41EE-8FEB-43725679B6DC}" srcOrd="0" destOrd="0" parTransId="{8614ACA3-4F0C-49B0-9557-87F7CD203DD8}" sibTransId="{6AAAABB4-051E-4CD7-901E-25B56DE17A76}"/>
    <dgm:cxn modelId="{050ACD03-5391-4C88-A87F-CE1010EEC763}" type="presOf" srcId="{DFEABDE9-6AAC-4877-A103-AAFCD6BCF4D6}" destId="{5DFFB461-4C6C-4BCE-AA3D-F19D065F9062}" srcOrd="0" destOrd="3" presId="urn:microsoft.com/office/officeart/2005/8/layout/hProcess11"/>
    <dgm:cxn modelId="{61775314-E34F-41ED-8368-30F749CE5F95}" srcId="{1DED9107-740F-4F0C-91AD-FBC24EC43377}" destId="{8BC10A9C-4074-47AC-A536-31B2E38D3FD9}" srcOrd="4" destOrd="0" parTransId="{51BC2991-43AF-4485-9986-1C2DBDBF602D}" sibTransId="{5C5A0756-9334-4ED2-AA1E-5F627DF8A9EE}"/>
    <dgm:cxn modelId="{520FF415-0E41-4DB4-A559-8B0589DB9411}" type="presOf" srcId="{1DED9107-740F-4F0C-91AD-FBC24EC43377}" destId="{07E12F47-2535-4B9A-B8B0-3D6498BB70C9}" srcOrd="0" destOrd="0" presId="urn:microsoft.com/office/officeart/2005/8/layout/hProcess11"/>
    <dgm:cxn modelId="{E8B03429-3CD8-42D7-9275-051CB4AC88BA}" srcId="{1DED9107-740F-4F0C-91AD-FBC24EC43377}" destId="{E3E54DCD-B7EB-4949-9145-623C24DC7121}" srcOrd="2" destOrd="0" parTransId="{218226A1-6CB2-4F28-9843-BCC5FD8FD9D1}" sibTransId="{AEAEAD8B-AFD6-4958-85CF-103E2F2086E7}"/>
    <dgm:cxn modelId="{4C6BE836-26BE-4B13-BABC-87A4E4ADF3BD}" type="presOf" srcId="{8BC10A9C-4074-47AC-A536-31B2E38D3FD9}" destId="{65EC3949-7180-48DD-9EFA-58E9FD2F36EA}" srcOrd="0" destOrd="0" presId="urn:microsoft.com/office/officeart/2005/8/layout/hProcess11"/>
    <dgm:cxn modelId="{47C0E938-8FAD-4BE9-877C-68D6C714082D}" srcId="{1C535DF7-4BF9-4610-A28F-8849207DA6B1}" destId="{A4A4593A-CFC3-405A-8EF1-CC22E67E306C}" srcOrd="3" destOrd="0" parTransId="{F19991C0-4E6F-40F1-B391-FC914EC8B640}" sibTransId="{15071732-57C6-4415-B56C-6C89D812623E}"/>
    <dgm:cxn modelId="{EE224841-1FDC-464F-AF64-687F52CEFB0B}" srcId="{43BB8D49-33FE-4839-805E-768C04CD0DBE}" destId="{07746027-DF42-4C35-B7AB-7A3B635D8232}" srcOrd="0" destOrd="0" parTransId="{F59B11C0-1B90-47DC-95E6-6560AFFC5A8E}" sibTransId="{4EAC8D89-07D9-4190-8DEC-DEB92D4FF053}"/>
    <dgm:cxn modelId="{A7994B62-8286-4A61-BC8A-92C192A18F53}" type="presOf" srcId="{A4A4593A-CFC3-405A-8EF1-CC22E67E306C}" destId="{5DFFB461-4C6C-4BCE-AA3D-F19D065F9062}" srcOrd="0" destOrd="4" presId="urn:microsoft.com/office/officeart/2005/8/layout/hProcess11"/>
    <dgm:cxn modelId="{DC7B1D45-DF94-4958-9E85-F7CFCF0B80FB}" type="presOf" srcId="{1AC46B00-A161-41EE-8FEB-43725679B6DC}" destId="{63619A7A-A293-48FB-ADEB-199A646F4240}" srcOrd="0" destOrd="3" presId="urn:microsoft.com/office/officeart/2005/8/layout/hProcess11"/>
    <dgm:cxn modelId="{57494C48-DA83-4B1B-97E8-6CD526C890D8}" type="presOf" srcId="{07746027-DF42-4C35-B7AB-7A3B635D8232}" destId="{63619A7A-A293-48FB-ADEB-199A646F4240}" srcOrd="0" destOrd="1" presId="urn:microsoft.com/office/officeart/2005/8/layout/hProcess11"/>
    <dgm:cxn modelId="{CD65036F-1E98-453E-A8D6-943C75FA5FE9}" type="presOf" srcId="{56F62872-F5F2-4F95-B33D-4C42BE2AEBB4}" destId="{63619A7A-A293-48FB-ADEB-199A646F4240}" srcOrd="0" destOrd="2" presId="urn:microsoft.com/office/officeart/2005/8/layout/hProcess11"/>
    <dgm:cxn modelId="{E086CD51-A409-4EA9-A351-9811B891BD43}" type="presOf" srcId="{43BB8D49-33FE-4839-805E-768C04CD0DBE}" destId="{63619A7A-A293-48FB-ADEB-199A646F4240}" srcOrd="0" destOrd="0" presId="urn:microsoft.com/office/officeart/2005/8/layout/hProcess11"/>
    <dgm:cxn modelId="{DA6B8F72-DB95-416A-A439-B27A9D91A044}" srcId="{1C535DF7-4BF9-4610-A28F-8849207DA6B1}" destId="{51D4D0BB-8810-4B8A-A0FF-D2BD93A51D93}" srcOrd="1" destOrd="0" parTransId="{E37538AF-B2C7-42C8-82B1-D3B0370571F3}" sibTransId="{1C39636C-9614-4D1B-A9A7-63152BEDB045}"/>
    <dgm:cxn modelId="{80213578-DD87-4D76-9975-CD9AF0A47921}" type="presOf" srcId="{E8715131-33AD-4683-A626-983AECD2A733}" destId="{794A7BC1-57CD-448B-B333-FE265F6F62B3}" srcOrd="0" destOrd="0" presId="urn:microsoft.com/office/officeart/2005/8/layout/hProcess11"/>
    <dgm:cxn modelId="{02F96D8A-6636-4FDD-9ABA-03077F42491D}" type="presOf" srcId="{E3E54DCD-B7EB-4949-9145-623C24DC7121}" destId="{DC3BD940-9BB4-44CA-ADDF-E3880FBE8993}" srcOrd="0" destOrd="0" presId="urn:microsoft.com/office/officeart/2005/8/layout/hProcess11"/>
    <dgm:cxn modelId="{4C7A1991-8482-4F4C-AD8D-D388308D5088}" srcId="{1C535DF7-4BF9-4610-A28F-8849207DA6B1}" destId="{DFEABDE9-6AAC-4877-A103-AAFCD6BCF4D6}" srcOrd="2" destOrd="0" parTransId="{9E8288F2-2771-4CF9-BC08-7571CE613667}" sibTransId="{8F605F5D-E08C-4CDC-AEEE-3C10164BEB48}"/>
    <dgm:cxn modelId="{58851A9F-3A17-4833-B0A8-25ABD2814A6E}" type="presOf" srcId="{51D4D0BB-8810-4B8A-A0FF-D2BD93A51D93}" destId="{5DFFB461-4C6C-4BCE-AA3D-F19D065F9062}" srcOrd="0" destOrd="2" presId="urn:microsoft.com/office/officeart/2005/8/layout/hProcess11"/>
    <dgm:cxn modelId="{FC92C49F-45B5-4DAA-A178-D67914136A31}" type="presOf" srcId="{1C535DF7-4BF9-4610-A28F-8849207DA6B1}" destId="{5DFFB461-4C6C-4BCE-AA3D-F19D065F9062}" srcOrd="0" destOrd="0" presId="urn:microsoft.com/office/officeart/2005/8/layout/hProcess11"/>
    <dgm:cxn modelId="{3C59ABA2-E296-4E16-AA20-7CA0B5622F07}" type="presOf" srcId="{42E550B1-32BE-4CC7-A2BA-DE3DEC6D2471}" destId="{63619A7A-A293-48FB-ADEB-199A646F4240}" srcOrd="0" destOrd="4" presId="urn:microsoft.com/office/officeart/2005/8/layout/hProcess11"/>
    <dgm:cxn modelId="{3BABD4A5-14BD-42ED-8343-7F72033848E9}" srcId="{56F62872-F5F2-4F95-B33D-4C42BE2AEBB4}" destId="{671A35AE-6AB7-453E-83C9-2F7201DCE24F}" srcOrd="2" destOrd="0" parTransId="{4DACCEA5-7308-478F-9E0F-78FCF2ABA612}" sibTransId="{0896E92A-2C18-42BF-81E2-529E14F1A0A9}"/>
    <dgm:cxn modelId="{2FAA17BD-E7BA-4B91-BA66-A11A20867608}" type="presOf" srcId="{31ED43D9-1F1F-46D7-B698-5B373B8A7CCB}" destId="{5DFFB461-4C6C-4BCE-AA3D-F19D065F9062}" srcOrd="0" destOrd="1" presId="urn:microsoft.com/office/officeart/2005/8/layout/hProcess11"/>
    <dgm:cxn modelId="{59D3C2C5-F225-4A7A-AE35-26ED98657E05}" srcId="{1C535DF7-4BF9-4610-A28F-8849207DA6B1}" destId="{31ED43D9-1F1F-46D7-B698-5B373B8A7CCB}" srcOrd="0" destOrd="0" parTransId="{B818E448-EF85-4ABE-928E-1CEEEFFAC2A8}" sibTransId="{644BD6F8-4EAC-484D-801C-279D529BAE25}"/>
    <dgm:cxn modelId="{E02232CC-0AAB-4665-A062-C038688BF9BE}" srcId="{1DED9107-740F-4F0C-91AD-FBC24EC43377}" destId="{E8715131-33AD-4683-A626-983AECD2A733}" srcOrd="3" destOrd="0" parTransId="{E0FB10E3-8233-48DD-8210-FFAC839FCAF8}" sibTransId="{0EE6AB8E-0CD5-46DC-9D76-0E80AA2AFA31}"/>
    <dgm:cxn modelId="{5FB306DB-8A13-428F-AF6C-AFDFD8EF69B1}" srcId="{1DED9107-740F-4F0C-91AD-FBC24EC43377}" destId="{1C535DF7-4BF9-4610-A28F-8849207DA6B1}" srcOrd="1" destOrd="0" parTransId="{46E75FCB-BF91-4016-9D1A-FC1A836DD34B}" sibTransId="{A9AC128D-A603-4250-B5E6-5A4AE0D6B435}"/>
    <dgm:cxn modelId="{F69464DC-1D70-45D9-9D08-1A064626C175}" srcId="{56F62872-F5F2-4F95-B33D-4C42BE2AEBB4}" destId="{42E550B1-32BE-4CC7-A2BA-DE3DEC6D2471}" srcOrd="1" destOrd="0" parTransId="{4412EFD4-7E68-4B78-829F-AAD9058869CE}" sibTransId="{89F5DCCF-AE3D-4C16-B3D1-4B50B2F22ED8}"/>
    <dgm:cxn modelId="{91C8A5EA-A529-49C7-9398-E70234F10E93}" srcId="{43BB8D49-33FE-4839-805E-768C04CD0DBE}" destId="{56F62872-F5F2-4F95-B33D-4C42BE2AEBB4}" srcOrd="1" destOrd="0" parTransId="{05AF45D6-89A6-4828-A6CF-9F2F7580ED4F}" sibTransId="{239B5BCA-F561-46D0-A925-9B21131AB76B}"/>
    <dgm:cxn modelId="{56E447F9-9992-4131-BFFC-ECF75DE3C8FE}" type="presOf" srcId="{671A35AE-6AB7-453E-83C9-2F7201DCE24F}" destId="{63619A7A-A293-48FB-ADEB-199A646F4240}" srcOrd="0" destOrd="5" presId="urn:microsoft.com/office/officeart/2005/8/layout/hProcess11"/>
    <dgm:cxn modelId="{92EB07FE-5FC5-48CE-ACA6-405626A8498E}" srcId="{1DED9107-740F-4F0C-91AD-FBC24EC43377}" destId="{43BB8D49-33FE-4839-805E-768C04CD0DBE}" srcOrd="0" destOrd="0" parTransId="{E5C2722A-936C-4223-81B3-62BAF137BDDF}" sibTransId="{0CA6352D-EF17-41EC-BF77-DF977015A69B}"/>
    <dgm:cxn modelId="{2D33ADBB-BDDB-46B8-83C2-00ED377DCB6E}" type="presParOf" srcId="{07E12F47-2535-4B9A-B8B0-3D6498BB70C9}" destId="{F1AC8B08-48EE-463D-B53E-5719478ED68B}" srcOrd="0" destOrd="0" presId="urn:microsoft.com/office/officeart/2005/8/layout/hProcess11"/>
    <dgm:cxn modelId="{0B014C60-5EB5-482A-9685-62018476028E}" type="presParOf" srcId="{07E12F47-2535-4B9A-B8B0-3D6498BB70C9}" destId="{19FE860C-CA7E-42C0-876F-8ED9B52923DD}" srcOrd="1" destOrd="0" presId="urn:microsoft.com/office/officeart/2005/8/layout/hProcess11"/>
    <dgm:cxn modelId="{C6B65C24-83DA-4AFF-8ACC-5AEC31C092C1}" type="presParOf" srcId="{19FE860C-CA7E-42C0-876F-8ED9B52923DD}" destId="{5494AF93-8AC4-4177-96C6-77948A4DE026}" srcOrd="0" destOrd="0" presId="urn:microsoft.com/office/officeart/2005/8/layout/hProcess11"/>
    <dgm:cxn modelId="{577FDA44-D694-4030-8133-A6A8E4C711A4}" type="presParOf" srcId="{5494AF93-8AC4-4177-96C6-77948A4DE026}" destId="{63619A7A-A293-48FB-ADEB-199A646F4240}" srcOrd="0" destOrd="0" presId="urn:microsoft.com/office/officeart/2005/8/layout/hProcess11"/>
    <dgm:cxn modelId="{7C2509FB-58F5-4E23-A597-F0739AE9DE6B}" type="presParOf" srcId="{5494AF93-8AC4-4177-96C6-77948A4DE026}" destId="{3FB6E547-ED26-4821-AA57-359F5310AD9B}" srcOrd="1" destOrd="0" presId="urn:microsoft.com/office/officeart/2005/8/layout/hProcess11"/>
    <dgm:cxn modelId="{A97D1D5A-DA2E-4E97-AD36-F90608BB026A}" type="presParOf" srcId="{5494AF93-8AC4-4177-96C6-77948A4DE026}" destId="{AF7880EE-95A5-4CE1-B075-467C37858D22}" srcOrd="2" destOrd="0" presId="urn:microsoft.com/office/officeart/2005/8/layout/hProcess11"/>
    <dgm:cxn modelId="{E469DDAF-F5BE-4923-8224-769CCAB7D577}" type="presParOf" srcId="{19FE860C-CA7E-42C0-876F-8ED9B52923DD}" destId="{A66143B4-C735-49DA-A2E9-9BC2C681C3C3}" srcOrd="1" destOrd="0" presId="urn:microsoft.com/office/officeart/2005/8/layout/hProcess11"/>
    <dgm:cxn modelId="{D5D8634F-3F96-4050-B6A0-54ABA76829D1}" type="presParOf" srcId="{19FE860C-CA7E-42C0-876F-8ED9B52923DD}" destId="{7D3D37BC-FBC6-4F7D-A6C5-3C3C1150C82A}" srcOrd="2" destOrd="0" presId="urn:microsoft.com/office/officeart/2005/8/layout/hProcess11"/>
    <dgm:cxn modelId="{860D1FC5-5B0E-454B-BAEE-D5E0A6EC9B4E}" type="presParOf" srcId="{7D3D37BC-FBC6-4F7D-A6C5-3C3C1150C82A}" destId="{5DFFB461-4C6C-4BCE-AA3D-F19D065F9062}" srcOrd="0" destOrd="0" presId="urn:microsoft.com/office/officeart/2005/8/layout/hProcess11"/>
    <dgm:cxn modelId="{6E1505DC-95B2-4A7A-AE43-59391BE344E2}" type="presParOf" srcId="{7D3D37BC-FBC6-4F7D-A6C5-3C3C1150C82A}" destId="{EB3925FB-80D9-4F6D-B8A0-A950AABCDFFB}" srcOrd="1" destOrd="0" presId="urn:microsoft.com/office/officeart/2005/8/layout/hProcess11"/>
    <dgm:cxn modelId="{607C3880-A5B0-4A48-9048-A2062C6113C7}" type="presParOf" srcId="{7D3D37BC-FBC6-4F7D-A6C5-3C3C1150C82A}" destId="{9235A832-A503-404C-BB0E-9228F019ADF4}" srcOrd="2" destOrd="0" presId="urn:microsoft.com/office/officeart/2005/8/layout/hProcess11"/>
    <dgm:cxn modelId="{0B1828FB-F4D7-4B0A-930F-8DE120EDB279}" type="presParOf" srcId="{19FE860C-CA7E-42C0-876F-8ED9B52923DD}" destId="{E5BD62D7-5B28-4AE6-BF07-55739B793E9A}" srcOrd="3" destOrd="0" presId="urn:microsoft.com/office/officeart/2005/8/layout/hProcess11"/>
    <dgm:cxn modelId="{89254D81-86C4-4BB9-B0D6-A70C7D60BD2E}" type="presParOf" srcId="{19FE860C-CA7E-42C0-876F-8ED9B52923DD}" destId="{BD37C6C2-39AE-496C-B976-C16F629A8540}" srcOrd="4" destOrd="0" presId="urn:microsoft.com/office/officeart/2005/8/layout/hProcess11"/>
    <dgm:cxn modelId="{BD1D1B4D-5EAC-4134-8384-1368940B4F33}" type="presParOf" srcId="{BD37C6C2-39AE-496C-B976-C16F629A8540}" destId="{DC3BD940-9BB4-44CA-ADDF-E3880FBE8993}" srcOrd="0" destOrd="0" presId="urn:microsoft.com/office/officeart/2005/8/layout/hProcess11"/>
    <dgm:cxn modelId="{8BBFCDD2-4EA2-475C-8564-E3CF8A9BD269}" type="presParOf" srcId="{BD37C6C2-39AE-496C-B976-C16F629A8540}" destId="{4655A72B-E17F-4DCD-A7C6-2A119B5EE196}" srcOrd="1" destOrd="0" presId="urn:microsoft.com/office/officeart/2005/8/layout/hProcess11"/>
    <dgm:cxn modelId="{547CE661-FB78-4E1E-B388-2BCA35CEFE0D}" type="presParOf" srcId="{BD37C6C2-39AE-496C-B976-C16F629A8540}" destId="{54F6B751-6D7F-41DD-B308-6D161DEFAEF5}" srcOrd="2" destOrd="0" presId="urn:microsoft.com/office/officeart/2005/8/layout/hProcess11"/>
    <dgm:cxn modelId="{57C5B248-CDA0-4A66-8B8E-2178FE5ACB40}" type="presParOf" srcId="{19FE860C-CA7E-42C0-876F-8ED9B52923DD}" destId="{D5F5F156-FEEE-401A-85BE-8084F4EC6908}" srcOrd="5" destOrd="0" presId="urn:microsoft.com/office/officeart/2005/8/layout/hProcess11"/>
    <dgm:cxn modelId="{5AC723EE-F70D-4C4F-8F7F-F1FB18A3D561}" type="presParOf" srcId="{19FE860C-CA7E-42C0-876F-8ED9B52923DD}" destId="{1E1494EB-57BC-4754-8DA9-60F2362823E6}" srcOrd="6" destOrd="0" presId="urn:microsoft.com/office/officeart/2005/8/layout/hProcess11"/>
    <dgm:cxn modelId="{C23FE6C8-C76B-4D8B-A72C-B6B1A5EA5C5B}" type="presParOf" srcId="{1E1494EB-57BC-4754-8DA9-60F2362823E6}" destId="{794A7BC1-57CD-448B-B333-FE265F6F62B3}" srcOrd="0" destOrd="0" presId="urn:microsoft.com/office/officeart/2005/8/layout/hProcess11"/>
    <dgm:cxn modelId="{2AFD0BF8-3DEF-4B2F-A816-D46842814050}" type="presParOf" srcId="{1E1494EB-57BC-4754-8DA9-60F2362823E6}" destId="{C5725E8C-8D3C-44AA-8D88-789DDAF97DB6}" srcOrd="1" destOrd="0" presId="urn:microsoft.com/office/officeart/2005/8/layout/hProcess11"/>
    <dgm:cxn modelId="{E8AE2A81-BD53-4F8C-8FE7-F52305B27A13}" type="presParOf" srcId="{1E1494EB-57BC-4754-8DA9-60F2362823E6}" destId="{D747162C-42AE-41C1-A970-3294129F11FB}" srcOrd="2" destOrd="0" presId="urn:microsoft.com/office/officeart/2005/8/layout/hProcess11"/>
    <dgm:cxn modelId="{CBA1EA04-BF88-4BFA-91A6-1676A444AF27}" type="presParOf" srcId="{19FE860C-CA7E-42C0-876F-8ED9B52923DD}" destId="{E1EFEC07-A7F2-436D-A1A4-231C8D3979DB}" srcOrd="7" destOrd="0" presId="urn:microsoft.com/office/officeart/2005/8/layout/hProcess11"/>
    <dgm:cxn modelId="{99EEDA4D-20AC-42F9-8833-BD8E2E0E871B}" type="presParOf" srcId="{19FE860C-CA7E-42C0-876F-8ED9B52923DD}" destId="{8CC028C5-4645-4CD4-9B51-4D301B963301}" srcOrd="8" destOrd="0" presId="urn:microsoft.com/office/officeart/2005/8/layout/hProcess11"/>
    <dgm:cxn modelId="{A17F4A3D-2579-45B1-9895-3B95FA8F6864}" type="presParOf" srcId="{8CC028C5-4645-4CD4-9B51-4D301B963301}" destId="{65EC3949-7180-48DD-9EFA-58E9FD2F36EA}" srcOrd="0" destOrd="0" presId="urn:microsoft.com/office/officeart/2005/8/layout/hProcess11"/>
    <dgm:cxn modelId="{4A4CEA8D-4E7E-4C43-A6CC-D35C5245C530}" type="presParOf" srcId="{8CC028C5-4645-4CD4-9B51-4D301B963301}" destId="{3D70A33A-81BA-4791-9EFC-14E28B52B586}" srcOrd="1" destOrd="0" presId="urn:microsoft.com/office/officeart/2005/8/layout/hProcess11"/>
    <dgm:cxn modelId="{830A0F89-A583-418E-95CF-16F533C29AF9}" type="presParOf" srcId="{8CC028C5-4645-4CD4-9B51-4D301B963301}" destId="{83EF04C0-56DA-4DC3-9044-BF63A7E28A01}" srcOrd="2" destOrd="0" presId="urn:microsoft.com/office/officeart/2005/8/layout/hProcess1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C76A1CD-20DE-471F-AC51-53B312408516}">
      <dsp:nvSpPr>
        <dsp:cNvPr id="0" name=""/>
        <dsp:cNvSpPr/>
      </dsp:nvSpPr>
      <dsp:spPr>
        <a:xfrm rot="5400000">
          <a:off x="360046" y="2545112"/>
          <a:ext cx="1078475" cy="1794559"/>
        </a:xfrm>
        <a:prstGeom prst="corner">
          <a:avLst>
            <a:gd name="adj1" fmla="val 16120"/>
            <a:gd name="adj2" fmla="val 161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2290ADC-DE9B-499E-B034-DF819694E55E}">
      <dsp:nvSpPr>
        <dsp:cNvPr id="0" name=""/>
        <dsp:cNvSpPr/>
      </dsp:nvSpPr>
      <dsp:spPr>
        <a:xfrm>
          <a:off x="180022" y="3081299"/>
          <a:ext cx="1620138" cy="142014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h-TH" sz="1800" b="1" kern="1200" dirty="0"/>
            <a:t>1. เพิ่มช่องทางและรูปแบบในการคุ้มครองสิทธิ เพื่อให้ประชาชนได้รับรู้สิทธิ เข้าถึงสิทธิ และได้รับการคุ้มครองสิทธิ โดยการมีส่วนร่วม และเชื่อมโยงของภาคีเครือข่ายคุ้มครองสิทธิทั้งภาครัฐภาคเอกชน ภาคประชาชน องค์กรภาคี ในการคุ้มครองสิทธิ</a:t>
          </a:r>
          <a:endParaRPr lang="en-US" sz="1800" b="1" kern="1200" dirty="0"/>
        </a:p>
      </dsp:txBody>
      <dsp:txXfrm>
        <a:off x="180022" y="3081299"/>
        <a:ext cx="1620138" cy="1420146"/>
      </dsp:txXfrm>
    </dsp:sp>
    <dsp:sp modelId="{506B5C1A-C3AD-4DFA-BD2C-D204E21AC297}">
      <dsp:nvSpPr>
        <dsp:cNvPr id="0" name=""/>
        <dsp:cNvSpPr/>
      </dsp:nvSpPr>
      <dsp:spPr>
        <a:xfrm>
          <a:off x="1494474" y="2412994"/>
          <a:ext cx="305686" cy="305686"/>
        </a:xfrm>
        <a:prstGeom prst="triangle">
          <a:avLst>
            <a:gd name="adj" fmla="val 1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1452A57-618E-4D85-9DCD-43D9414CA31C}">
      <dsp:nvSpPr>
        <dsp:cNvPr id="0" name=""/>
        <dsp:cNvSpPr/>
      </dsp:nvSpPr>
      <dsp:spPr>
        <a:xfrm rot="5400000">
          <a:off x="2343412" y="2054326"/>
          <a:ext cx="1078475" cy="1794559"/>
        </a:xfrm>
        <a:prstGeom prst="corner">
          <a:avLst>
            <a:gd name="adj1" fmla="val 16120"/>
            <a:gd name="adj2" fmla="val 161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76D19D8-5475-4A1D-994D-AA6B2FADCA45}">
      <dsp:nvSpPr>
        <dsp:cNvPr id="0" name=""/>
        <dsp:cNvSpPr/>
      </dsp:nvSpPr>
      <dsp:spPr>
        <a:xfrm>
          <a:off x="2163388" y="2590513"/>
          <a:ext cx="1620138" cy="142014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dirty="0"/>
            <a:t>2.</a:t>
          </a:r>
          <a:r>
            <a:rPr lang="th-TH" sz="1800" b="1" kern="1200" dirty="0"/>
            <a:t> เสริมสร้างศักยภาพบุคลากรด้านการคุ้มครองสิทธิให้มีมาตรฐานและเป็นต้นแบบ</a:t>
          </a:r>
          <a:endParaRPr lang="en-US" sz="1800" b="1" kern="1200" dirty="0"/>
        </a:p>
      </dsp:txBody>
      <dsp:txXfrm>
        <a:off x="2163388" y="2590513"/>
        <a:ext cx="1620138" cy="1420146"/>
      </dsp:txXfrm>
    </dsp:sp>
    <dsp:sp modelId="{F78EB096-2FF5-4472-A94D-37A60B6E92ED}">
      <dsp:nvSpPr>
        <dsp:cNvPr id="0" name=""/>
        <dsp:cNvSpPr/>
      </dsp:nvSpPr>
      <dsp:spPr>
        <a:xfrm>
          <a:off x="3477839" y="1922209"/>
          <a:ext cx="305686" cy="305686"/>
        </a:xfrm>
        <a:prstGeom prst="triangle">
          <a:avLst>
            <a:gd name="adj" fmla="val 1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E328C56-DF8B-4A91-ABEC-4E85C3393614}">
      <dsp:nvSpPr>
        <dsp:cNvPr id="0" name=""/>
        <dsp:cNvSpPr/>
      </dsp:nvSpPr>
      <dsp:spPr>
        <a:xfrm rot="5400000">
          <a:off x="4326778" y="1563540"/>
          <a:ext cx="1078475" cy="1794559"/>
        </a:xfrm>
        <a:prstGeom prst="corner">
          <a:avLst>
            <a:gd name="adj1" fmla="val 16120"/>
            <a:gd name="adj2" fmla="val 161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5B70EDC-43C6-4D02-AC3F-E2FEE423A675}">
      <dsp:nvSpPr>
        <dsp:cNvPr id="0" name=""/>
        <dsp:cNvSpPr/>
      </dsp:nvSpPr>
      <dsp:spPr>
        <a:xfrm>
          <a:off x="4146753" y="2099727"/>
          <a:ext cx="1620138" cy="142014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dirty="0"/>
            <a:t>3</a:t>
          </a:r>
          <a:r>
            <a:rPr lang="th-TH" sz="1800" b="1" kern="1200" dirty="0"/>
            <a:t>.</a:t>
          </a:r>
          <a:r>
            <a:rPr lang="en-US" sz="1800" b="1" kern="1200" dirty="0"/>
            <a:t> </a:t>
          </a:r>
          <a:r>
            <a:rPr lang="th-TH" sz="1800" b="1" kern="1200" dirty="0"/>
            <a:t>วางแผนงานและพัฒนาระบบข้อมูลและการสื่อสารประชาสัมพันธ์ เพื่อประกอบการพัฒนาคุณภาพและมาตรฐานบริการสาธารณสุขในพื้นที่ รวมทั้งกำหนดแนวทาง หลักเกณฑ์ ขอบเขต และรับผิดชอบในการสนับสนุนข้อมูลและการสื่อสารประชาสัมพันธ์ </a:t>
          </a:r>
          <a:endParaRPr lang="en-US" sz="1800" b="1" kern="1200" dirty="0"/>
        </a:p>
      </dsp:txBody>
      <dsp:txXfrm>
        <a:off x="4146753" y="2099727"/>
        <a:ext cx="1620138" cy="1420146"/>
      </dsp:txXfrm>
    </dsp:sp>
    <dsp:sp modelId="{1267D67A-BDE5-4759-98B2-46B034B59C47}">
      <dsp:nvSpPr>
        <dsp:cNvPr id="0" name=""/>
        <dsp:cNvSpPr/>
      </dsp:nvSpPr>
      <dsp:spPr>
        <a:xfrm>
          <a:off x="5461205" y="1431423"/>
          <a:ext cx="305686" cy="305686"/>
        </a:xfrm>
        <a:prstGeom prst="triangle">
          <a:avLst>
            <a:gd name="adj" fmla="val 1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13B98EF-9F3A-4EA5-8781-E41D19669570}">
      <dsp:nvSpPr>
        <dsp:cNvPr id="0" name=""/>
        <dsp:cNvSpPr/>
      </dsp:nvSpPr>
      <dsp:spPr>
        <a:xfrm rot="5400000">
          <a:off x="6310144" y="1072754"/>
          <a:ext cx="1078475" cy="1794559"/>
        </a:xfrm>
        <a:prstGeom prst="corner">
          <a:avLst>
            <a:gd name="adj1" fmla="val 16120"/>
            <a:gd name="adj2" fmla="val 161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C0C1184-1F3A-4E60-AF61-79D33A8ED458}">
      <dsp:nvSpPr>
        <dsp:cNvPr id="0" name=""/>
        <dsp:cNvSpPr/>
      </dsp:nvSpPr>
      <dsp:spPr>
        <a:xfrm>
          <a:off x="6130119" y="1608941"/>
          <a:ext cx="1620138" cy="142014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dirty="0"/>
            <a:t>4</a:t>
          </a:r>
          <a:r>
            <a:rPr lang="th-TH" sz="1800" b="1" kern="1200" dirty="0"/>
            <a:t>. </a:t>
          </a:r>
          <a:r>
            <a:rPr lang="en-US" sz="1800" b="1" kern="1200" dirty="0"/>
            <a:t> </a:t>
          </a:r>
          <a:r>
            <a:rPr lang="th-TH" sz="1800" b="1" kern="1200" dirty="0"/>
            <a:t>อำนาจหน้าที่อื่นๆ ตามที่ได้รับมอบหมาย</a:t>
          </a:r>
          <a:endParaRPr lang="en-US" sz="1800" b="1" kern="1200" dirty="0"/>
        </a:p>
      </dsp:txBody>
      <dsp:txXfrm>
        <a:off x="6130119" y="1608941"/>
        <a:ext cx="1620138" cy="142014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F159625-7F12-4EDB-9BF2-392AB83DC0CE}">
      <dsp:nvSpPr>
        <dsp:cNvPr id="0" name=""/>
        <dsp:cNvSpPr/>
      </dsp:nvSpPr>
      <dsp:spPr>
        <a:xfrm>
          <a:off x="1542319" y="871857"/>
          <a:ext cx="1378150" cy="1378150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CB75034-6466-4F14-9B67-4F2BEA1326F0}">
      <dsp:nvSpPr>
        <dsp:cNvPr id="0" name=""/>
        <dsp:cNvSpPr/>
      </dsp:nvSpPr>
      <dsp:spPr>
        <a:xfrm>
          <a:off x="381411" y="2451883"/>
          <a:ext cx="3699966" cy="2701163"/>
        </a:xfrm>
        <a:prstGeom prst="rect">
          <a:avLst/>
        </a:prstGeom>
        <a:gradFill flip="none" rotWithShape="0"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18900000" scaled="1"/>
          <a:tileRect/>
        </a:gradFill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2446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b="1" kern="1200" dirty="0">
              <a:latin typeface="TH Sarabun New" panose="020B0500040200020003" pitchFamily="34" charset="-34"/>
              <a:cs typeface="TH Sarabun New" panose="020B0500040200020003" pitchFamily="34" charset="-34"/>
            </a:rPr>
            <a:t>1. </a:t>
          </a:r>
          <a:r>
            <a:rPr lang="th-TH" sz="2800" b="1" kern="1200" dirty="0">
              <a:latin typeface="TH Sarabun New" panose="020B0500040200020003" pitchFamily="34" charset="-34"/>
              <a:cs typeface="TH Sarabun New" panose="020B0500040200020003" pitchFamily="34" charset="-34"/>
            </a:rPr>
            <a:t>ด้านข้อมูล </a:t>
          </a:r>
          <a:r>
            <a:rPr lang="en-US" sz="2800" b="1" kern="1200" dirty="0">
              <a:latin typeface="TH Sarabun New" panose="020B0500040200020003" pitchFamily="34" charset="-34"/>
              <a:cs typeface="TH Sarabun New" panose="020B0500040200020003" pitchFamily="34" charset="-34"/>
            </a:rPr>
            <a:t>: </a:t>
          </a:r>
          <a:r>
            <a:rPr lang="th-TH" sz="2800" b="1" kern="1200" dirty="0">
              <a:latin typeface="TH Sarabun New" panose="020B0500040200020003" pitchFamily="34" charset="-34"/>
              <a:cs typeface="TH Sarabun New" panose="020B0500040200020003" pitchFamily="34" charset="-34"/>
            </a:rPr>
            <a:t>การสะท้อนถึงปัญหา ส่งต่อให้การพัฒนามาตรฐานและควบคุมคุณภาพและผู้เกี่ยวข้อง อย่างไร </a:t>
          </a:r>
          <a:endParaRPr lang="en-US" sz="2800" b="1" kern="1200" dirty="0">
            <a:latin typeface="TH Sarabun New" panose="020B0500040200020003" pitchFamily="34" charset="-34"/>
            <a:cs typeface="TH Sarabun New" panose="020B0500040200020003" pitchFamily="34" charset="-34"/>
          </a:endParaRPr>
        </a:p>
      </dsp:txBody>
      <dsp:txXfrm>
        <a:off x="381411" y="2451883"/>
        <a:ext cx="3699966" cy="2701163"/>
      </dsp:txXfrm>
    </dsp:sp>
    <dsp:sp modelId="{FE541A68-CB7A-478B-A984-BA783814EF1D}">
      <dsp:nvSpPr>
        <dsp:cNvPr id="0" name=""/>
        <dsp:cNvSpPr/>
      </dsp:nvSpPr>
      <dsp:spPr>
        <a:xfrm>
          <a:off x="5459527" y="847645"/>
          <a:ext cx="1378150" cy="1378150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52EA5B6-E638-499D-9F8D-D149FE23CFB2}">
      <dsp:nvSpPr>
        <dsp:cNvPr id="0" name=""/>
        <dsp:cNvSpPr/>
      </dsp:nvSpPr>
      <dsp:spPr>
        <a:xfrm>
          <a:off x="4617324" y="2379248"/>
          <a:ext cx="3062556" cy="2798010"/>
        </a:xfrm>
        <a:prstGeom prst="rect">
          <a:avLst/>
        </a:prstGeom>
        <a:gradFill flip="none" rotWithShape="0">
          <a:gsLst>
            <a:gs pos="0">
              <a:srgbClr val="FFFF00">
                <a:tint val="66000"/>
                <a:satMod val="160000"/>
              </a:srgbClr>
            </a:gs>
            <a:gs pos="50000">
              <a:srgbClr val="FFFF00">
                <a:tint val="44500"/>
                <a:satMod val="160000"/>
              </a:srgbClr>
            </a:gs>
            <a:gs pos="100000">
              <a:srgbClr val="FFFF00">
                <a:tint val="23500"/>
                <a:satMod val="160000"/>
              </a:srgbClr>
            </a:gs>
          </a:gsLst>
          <a:lin ang="16200000" scaled="1"/>
          <a:tileRect/>
        </a:gradFill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2446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b="1" kern="1200" dirty="0">
              <a:latin typeface="TH Sarabun New" panose="020B0500040200020003" pitchFamily="34" charset="-34"/>
              <a:cs typeface="TH Sarabun New" panose="020B0500040200020003" pitchFamily="34" charset="-34"/>
            </a:rPr>
            <a:t>2. </a:t>
          </a:r>
          <a:r>
            <a:rPr lang="th-TH" sz="2800" b="1" kern="1200" dirty="0">
              <a:latin typeface="TH Sarabun New" panose="020B0500040200020003" pitchFamily="34" charset="-34"/>
              <a:cs typeface="TH Sarabun New" panose="020B0500040200020003" pitchFamily="34" charset="-34"/>
            </a:rPr>
            <a:t>ด้านการพัฒนาศักยภาพ </a:t>
          </a:r>
          <a:r>
            <a:rPr lang="en-US" sz="2800" b="1" kern="1200" dirty="0">
              <a:latin typeface="TH Sarabun New" panose="020B0500040200020003" pitchFamily="34" charset="-34"/>
              <a:cs typeface="TH Sarabun New" panose="020B0500040200020003" pitchFamily="34" charset="-34"/>
            </a:rPr>
            <a:t>: </a:t>
          </a:r>
          <a:r>
            <a:rPr lang="th-TH" sz="2800" b="1" kern="1200" dirty="0">
              <a:latin typeface="TH Sarabun New" panose="020B0500040200020003" pitchFamily="34" charset="-34"/>
              <a:cs typeface="TH Sarabun New" panose="020B0500040200020003" pitchFamily="34" charset="-34"/>
            </a:rPr>
            <a:t>เครือข่าย </a:t>
          </a:r>
          <a:r>
            <a:rPr lang="en-US" sz="2800" b="1" kern="1200" dirty="0">
              <a:latin typeface="TH Sarabun New" panose="020B0500040200020003" pitchFamily="34" charset="-34"/>
              <a:cs typeface="TH Sarabun New" panose="020B0500040200020003" pitchFamily="34" charset="-34"/>
            </a:rPr>
            <a:t>– </a:t>
          </a:r>
          <a:r>
            <a:rPr lang="th-TH" sz="2800" b="1" kern="1200" dirty="0">
              <a:latin typeface="TH Sarabun New" panose="020B0500040200020003" pitchFamily="34" charset="-34"/>
              <a:cs typeface="TH Sarabun New" panose="020B0500040200020003" pitchFamily="34" charset="-34"/>
            </a:rPr>
            <a:t>องค์กรภาครัฐ  ภาคเอกชน ภาคประชาชน  อปท. </a:t>
          </a:r>
        </a:p>
      </dsp:txBody>
      <dsp:txXfrm>
        <a:off x="4617324" y="2379248"/>
        <a:ext cx="3062556" cy="2798010"/>
      </dsp:txXfrm>
    </dsp:sp>
    <dsp:sp modelId="{A040572D-52B6-4235-A149-D43524E38CC5}">
      <dsp:nvSpPr>
        <dsp:cNvPr id="0" name=""/>
        <dsp:cNvSpPr/>
      </dsp:nvSpPr>
      <dsp:spPr>
        <a:xfrm>
          <a:off x="9178359" y="834405"/>
          <a:ext cx="1378150" cy="1378150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5EF5FA4-39B5-430C-BD17-0580D8A20BDC}">
      <dsp:nvSpPr>
        <dsp:cNvPr id="0" name=""/>
        <dsp:cNvSpPr/>
      </dsp:nvSpPr>
      <dsp:spPr>
        <a:xfrm>
          <a:off x="8215828" y="2339527"/>
          <a:ext cx="3303212" cy="2850970"/>
        </a:xfrm>
        <a:prstGeom prst="rect">
          <a:avLst/>
        </a:prstGeom>
        <a:gradFill flip="none" rotWithShape="0">
          <a:gsLst>
            <a:gs pos="4000">
              <a:schemeClr val="accent2">
                <a:lumMod val="60000"/>
                <a:lumOff val="40000"/>
                <a:shade val="30000"/>
                <a:satMod val="115000"/>
              </a:schemeClr>
            </a:gs>
            <a:gs pos="22000">
              <a:schemeClr val="accent2">
                <a:lumMod val="60000"/>
                <a:lumOff val="40000"/>
                <a:shade val="67500"/>
                <a:satMod val="115000"/>
              </a:schemeClr>
            </a:gs>
            <a:gs pos="87000">
              <a:schemeClr val="accent2">
                <a:lumMod val="60000"/>
                <a:lumOff val="40000"/>
                <a:shade val="100000"/>
                <a:satMod val="115000"/>
              </a:schemeClr>
            </a:gs>
          </a:gsLst>
          <a:lin ang="8100000" scaled="1"/>
          <a:tileRect/>
        </a:gradFill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2446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b="1" kern="1200" dirty="0">
              <a:latin typeface="TH SarabunPSK" panose="020B0500040200020003" pitchFamily="34" charset="-34"/>
              <a:cs typeface="TH SarabunPSK" panose="020B0500040200020003" pitchFamily="34" charset="-34"/>
            </a:rPr>
            <a:t>3.</a:t>
          </a:r>
          <a:r>
            <a:rPr lang="th-TH" sz="2800" b="1" kern="1200" dirty="0">
              <a:latin typeface="TH Sarabun New" panose="020B0500040200020003" pitchFamily="34" charset="-34"/>
              <a:cs typeface="TH Sarabun New" panose="020B0500040200020003" pitchFamily="34" charset="-34"/>
            </a:rPr>
            <a:t> ด้านการสื่อสาร </a:t>
          </a:r>
          <a:r>
            <a:rPr lang="en-US" sz="2800" b="1" kern="1200" dirty="0">
              <a:latin typeface="TH Sarabun New" panose="020B0500040200020003" pitchFamily="34" charset="-34"/>
              <a:cs typeface="TH Sarabun New" panose="020B0500040200020003" pitchFamily="34" charset="-34"/>
            </a:rPr>
            <a:t>: </a:t>
          </a:r>
          <a:r>
            <a:rPr lang="th-TH" sz="2800" b="1" kern="1200" dirty="0">
              <a:latin typeface="TH Sarabun New" panose="020B0500040200020003" pitchFamily="34" charset="-34"/>
              <a:cs typeface="TH Sarabun New" panose="020B0500040200020003" pitchFamily="34" charset="-34"/>
            </a:rPr>
            <a:t>ที่จะเผยแพร่ ช่องทางในการเผยแพร่ ใครบ้างที่จะเป็นผู้เผยแพร่</a:t>
          </a:r>
          <a:r>
            <a:rPr lang="en-US" sz="2800" b="1" kern="1200" dirty="0">
              <a:latin typeface="TH SarabunPSK" panose="020B0500040200020003" pitchFamily="34" charset="-34"/>
              <a:cs typeface="TH SarabunPSK" panose="020B0500040200020003" pitchFamily="34" charset="-34"/>
            </a:rPr>
            <a:t> </a:t>
          </a:r>
          <a:r>
            <a:rPr lang="th-TH" sz="2800" b="1" kern="1200" dirty="0">
              <a:latin typeface="TH SarabunPSK" panose="020B0500040200020003" pitchFamily="34" charset="-34"/>
              <a:cs typeface="TH SarabunPSK" panose="020B0500040200020003" pitchFamily="34" charset="-34"/>
            </a:rPr>
            <a:t>ประเด็นการสื่อสาร</a:t>
          </a:r>
          <a:endParaRPr lang="th-TH" sz="2800" b="1" kern="1200" dirty="0">
            <a:latin typeface="TH Sarabun New" panose="020B0500040200020003" pitchFamily="34" charset="-34"/>
            <a:cs typeface="TH Sarabun New" panose="020B0500040200020003" pitchFamily="34" charset="-34"/>
          </a:endParaRPr>
        </a:p>
      </dsp:txBody>
      <dsp:txXfrm>
        <a:off x="8215828" y="2339527"/>
        <a:ext cx="3303212" cy="285097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340F5C9-58DF-40AF-A503-8E17936249F6}">
      <dsp:nvSpPr>
        <dsp:cNvPr id="0" name=""/>
        <dsp:cNvSpPr/>
      </dsp:nvSpPr>
      <dsp:spPr>
        <a:xfrm>
          <a:off x="-6659794" y="-1018426"/>
          <a:ext cx="7926543" cy="7926543"/>
        </a:xfrm>
        <a:prstGeom prst="blockArc">
          <a:avLst>
            <a:gd name="adj1" fmla="val 18900000"/>
            <a:gd name="adj2" fmla="val 2700000"/>
            <a:gd name="adj3" fmla="val 273"/>
          </a:avLst>
        </a:pr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D705096-8B10-44B9-A8E7-ED2C8880FF09}">
      <dsp:nvSpPr>
        <dsp:cNvPr id="0" name=""/>
        <dsp:cNvSpPr/>
      </dsp:nvSpPr>
      <dsp:spPr>
        <a:xfrm>
          <a:off x="471469" y="310151"/>
          <a:ext cx="8955981" cy="620066"/>
        </a:xfrm>
        <a:prstGeom prst="rect">
          <a:avLst/>
        </a:prstGeom>
        <a:solidFill>
          <a:srgbClr val="002060"/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2178" tIns="60960" rIns="60960" bIns="6096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h-TH" sz="2400" b="1" kern="1200" dirty="0">
              <a:latin typeface="TH Sarabun New" panose="020B0500040200020003" pitchFamily="34" charset="-34"/>
              <a:cs typeface="TH Sarabun New" panose="020B0500040200020003" pitchFamily="34" charset="-34"/>
            </a:rPr>
            <a:t> การส่งข้อมูลให้ตรงกลุ่มเป้าหมาย และบางเรื่องได้รับค่อนข้างล่าช้า</a:t>
          </a:r>
          <a:r>
            <a:rPr lang="en-US" sz="2400" b="1" kern="1200" dirty="0">
              <a:latin typeface="TH Sarabun New" panose="020B0500040200020003" pitchFamily="34" charset="-34"/>
              <a:cs typeface="TH Sarabun New" panose="020B0500040200020003" pitchFamily="34" charset="-34"/>
            </a:rPr>
            <a:t>---</a:t>
          </a:r>
          <a:r>
            <a:rPr lang="th-TH" sz="2400" b="1" kern="1200" dirty="0">
              <a:latin typeface="TH Sarabun New" panose="020B0500040200020003" pitchFamily="34" charset="-34"/>
              <a:cs typeface="TH Sarabun New" panose="020B0500040200020003" pitchFamily="34" charset="-34"/>
            </a:rPr>
            <a:t>ข้อคิดเห็นจากภาคประชาชน</a:t>
          </a:r>
          <a:endParaRPr lang="en-US" sz="2400" b="1" kern="1200" dirty="0">
            <a:latin typeface="TH Sarabun New" panose="020B0500040200020003" pitchFamily="34" charset="-34"/>
            <a:cs typeface="TH Sarabun New" panose="020B0500040200020003" pitchFamily="34" charset="-34"/>
          </a:endParaRPr>
        </a:p>
      </dsp:txBody>
      <dsp:txXfrm>
        <a:off x="471469" y="310151"/>
        <a:ext cx="8955981" cy="620066"/>
      </dsp:txXfrm>
    </dsp:sp>
    <dsp:sp modelId="{5794FC13-766B-4FB6-9EF0-161B1398F47E}">
      <dsp:nvSpPr>
        <dsp:cNvPr id="0" name=""/>
        <dsp:cNvSpPr/>
      </dsp:nvSpPr>
      <dsp:spPr>
        <a:xfrm>
          <a:off x="83928" y="232642"/>
          <a:ext cx="775083" cy="775083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9A6B8A9-26D1-47B1-BE54-3F021120F5A1}">
      <dsp:nvSpPr>
        <dsp:cNvPr id="0" name=""/>
        <dsp:cNvSpPr/>
      </dsp:nvSpPr>
      <dsp:spPr>
        <a:xfrm>
          <a:off x="981516" y="1125888"/>
          <a:ext cx="8445934" cy="848554"/>
        </a:xfrm>
        <a:prstGeom prst="rect">
          <a:avLst/>
        </a:prstGeom>
        <a:solidFill>
          <a:srgbClr val="990099"/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2178" tIns="60960" rIns="60960" bIns="6096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h-TH" sz="2400" b="1" kern="1200" dirty="0">
              <a:latin typeface="TH Sarabun New" panose="020B0500040200020003" pitchFamily="34" charset="-34"/>
              <a:cs typeface="TH Sarabun New" panose="020B0500040200020003" pitchFamily="34" charset="-34"/>
            </a:rPr>
            <a:t>ประชาชนการยังเข้าไม่ถึงสิทธิที่ควรได้รับ เนื่องจากหน่วยงานภาครัฐสื่อสารไม่ไม่ครอบคลุม</a:t>
          </a:r>
          <a:r>
            <a:rPr lang="en-US" sz="2400" b="1" kern="1200" dirty="0">
              <a:latin typeface="TH Sarabun New" panose="020B0500040200020003" pitchFamily="34" charset="-34"/>
              <a:cs typeface="TH Sarabun New" panose="020B0500040200020003" pitchFamily="34" charset="-34"/>
            </a:rPr>
            <a:t>---</a:t>
          </a:r>
          <a:r>
            <a:rPr lang="th-TH" sz="2400" b="1" kern="1200" dirty="0">
              <a:latin typeface="TH Sarabun New" panose="020B0500040200020003" pitchFamily="34" charset="-34"/>
              <a:cs typeface="TH Sarabun New" panose="020B0500040200020003" pitchFamily="34" charset="-34"/>
            </a:rPr>
            <a:t>ข้อคิดเห็นจากภาคประชาชน</a:t>
          </a:r>
          <a:endParaRPr lang="en-US" sz="2400" b="1" kern="1200" dirty="0">
            <a:latin typeface="TH Sarabun New" panose="020B0500040200020003" pitchFamily="34" charset="-34"/>
            <a:cs typeface="TH Sarabun New" panose="020B0500040200020003" pitchFamily="34" charset="-34"/>
          </a:endParaRPr>
        </a:p>
      </dsp:txBody>
      <dsp:txXfrm>
        <a:off x="981516" y="1125888"/>
        <a:ext cx="8445934" cy="848554"/>
      </dsp:txXfrm>
    </dsp:sp>
    <dsp:sp modelId="{07FE58D4-E936-4AD1-8A94-14915E5A9DC1}">
      <dsp:nvSpPr>
        <dsp:cNvPr id="0" name=""/>
        <dsp:cNvSpPr/>
      </dsp:nvSpPr>
      <dsp:spPr>
        <a:xfrm>
          <a:off x="593975" y="1162624"/>
          <a:ext cx="775083" cy="775083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2C0466C-7D26-4DAD-A512-624967E3C04F}">
      <dsp:nvSpPr>
        <dsp:cNvPr id="0" name=""/>
        <dsp:cNvSpPr/>
      </dsp:nvSpPr>
      <dsp:spPr>
        <a:xfrm>
          <a:off x="1214748" y="2066846"/>
          <a:ext cx="8212702" cy="826604"/>
        </a:xfrm>
        <a:prstGeom prst="rect">
          <a:avLst/>
        </a:prstGeom>
        <a:solidFill>
          <a:srgbClr val="FFFF00"/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2178" tIns="60960" rIns="60960" bIns="6096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h-TH" sz="2400" b="1" kern="1200" dirty="0">
              <a:solidFill>
                <a:schemeClr val="tx1"/>
              </a:solidFill>
              <a:latin typeface="TH Sarabun New" panose="020B0500040200020003" pitchFamily="34" charset="-34"/>
              <a:cs typeface="TH Sarabun New" panose="020B0500040200020003" pitchFamily="34" charset="-34"/>
            </a:rPr>
            <a:t> ความเข้าใจเรื่องข้อมูลไม่ตรงกันระหว่างผู้ให้บริการและประชาชน  </a:t>
          </a:r>
          <a:r>
            <a:rPr lang="en-US" sz="2400" b="1" kern="1200" dirty="0">
              <a:solidFill>
                <a:schemeClr val="tx1"/>
              </a:solidFill>
              <a:latin typeface="TH Sarabun New" panose="020B0500040200020003" pitchFamily="34" charset="-34"/>
              <a:cs typeface="TH Sarabun New" panose="020B0500040200020003" pitchFamily="34" charset="-34"/>
            </a:rPr>
            <a:t>---</a:t>
          </a:r>
          <a:r>
            <a:rPr lang="th-TH" sz="2400" b="1" kern="1200" dirty="0">
              <a:solidFill>
                <a:schemeClr val="tx1"/>
              </a:solidFill>
              <a:latin typeface="TH Sarabun New" panose="020B0500040200020003" pitchFamily="34" charset="-34"/>
              <a:cs typeface="TH Sarabun New" panose="020B0500040200020003" pitchFamily="34" charset="-34"/>
            </a:rPr>
            <a:t>ข้อคิดเห็นจากภาคหน่วยบริการ รพ.ศูนย์</a:t>
          </a:r>
          <a:endParaRPr lang="en-US" sz="2400" b="1" kern="1200" dirty="0">
            <a:solidFill>
              <a:schemeClr val="tx1"/>
            </a:solidFill>
            <a:latin typeface="TH Sarabun New" panose="020B0500040200020003" pitchFamily="34" charset="-34"/>
            <a:cs typeface="TH Sarabun New" panose="020B0500040200020003" pitchFamily="34" charset="-34"/>
          </a:endParaRPr>
        </a:p>
      </dsp:txBody>
      <dsp:txXfrm>
        <a:off x="1214748" y="2066846"/>
        <a:ext cx="8212702" cy="826604"/>
      </dsp:txXfrm>
    </dsp:sp>
    <dsp:sp modelId="{C27340DF-20AC-4070-956C-B99699061CB1}">
      <dsp:nvSpPr>
        <dsp:cNvPr id="0" name=""/>
        <dsp:cNvSpPr/>
      </dsp:nvSpPr>
      <dsp:spPr>
        <a:xfrm>
          <a:off x="827206" y="2092606"/>
          <a:ext cx="775083" cy="775083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0FABE1A-508F-4C80-97B3-568469DA15B6}">
      <dsp:nvSpPr>
        <dsp:cNvPr id="0" name=""/>
        <dsp:cNvSpPr/>
      </dsp:nvSpPr>
      <dsp:spPr>
        <a:xfrm>
          <a:off x="1214748" y="2957426"/>
          <a:ext cx="8212702" cy="836494"/>
        </a:xfrm>
        <a:prstGeom prst="rect">
          <a:avLst/>
        </a:prstGeom>
        <a:solidFill>
          <a:schemeClr val="accent2">
            <a:lumMod val="60000"/>
            <a:lumOff val="4000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2178" tIns="60960" rIns="60960" bIns="6096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h-TH" sz="2400" b="1" kern="1200" dirty="0">
              <a:solidFill>
                <a:schemeClr val="tx1"/>
              </a:solidFill>
              <a:latin typeface="TH Sarabun New" panose="020B0500040200020003" pitchFamily="34" charset="-34"/>
              <a:cs typeface="TH Sarabun New" panose="020B0500040200020003" pitchFamily="34" charset="-34"/>
            </a:rPr>
            <a:t>ประชาชนมีความคาดหวังการได้รับบริการ แต่ หน่วยบริการไม่มีความสามารถทำได้เนื่องจากขาดบุคลากร</a:t>
          </a:r>
          <a:endParaRPr lang="en-US" sz="2400" b="1" kern="1200" dirty="0">
            <a:solidFill>
              <a:schemeClr val="tx1"/>
            </a:solidFill>
            <a:latin typeface="TH Sarabun New" panose="020B0500040200020003" pitchFamily="34" charset="-34"/>
            <a:cs typeface="TH Sarabun New" panose="020B0500040200020003" pitchFamily="34" charset="-34"/>
          </a:endParaRPr>
        </a:p>
      </dsp:txBody>
      <dsp:txXfrm>
        <a:off x="1214748" y="2957426"/>
        <a:ext cx="8212702" cy="836494"/>
      </dsp:txXfrm>
    </dsp:sp>
    <dsp:sp modelId="{6B459EB2-D0AC-4722-9D00-AFAADF8250B5}">
      <dsp:nvSpPr>
        <dsp:cNvPr id="0" name=""/>
        <dsp:cNvSpPr/>
      </dsp:nvSpPr>
      <dsp:spPr>
        <a:xfrm>
          <a:off x="827206" y="3021999"/>
          <a:ext cx="775083" cy="775083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BB4BA73-89D9-432A-BA13-3DBF9DD6FB87}">
      <dsp:nvSpPr>
        <dsp:cNvPr id="0" name=""/>
        <dsp:cNvSpPr/>
      </dsp:nvSpPr>
      <dsp:spPr>
        <a:xfrm>
          <a:off x="981516" y="3835505"/>
          <a:ext cx="8445934" cy="1008036"/>
        </a:xfrm>
        <a:prstGeom prst="rect">
          <a:avLst/>
        </a:prstGeom>
        <a:solidFill>
          <a:srgbClr val="CCFF99"/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2178" tIns="55880" rIns="55880" bIns="5588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h-TH" sz="2200" b="1" kern="1200" dirty="0">
              <a:solidFill>
                <a:schemeClr val="tx1"/>
              </a:solidFill>
              <a:latin typeface="TH Sarabun New" panose="020B0500040200020003" pitchFamily="34" charset="-34"/>
              <a:cs typeface="TH Sarabun New" panose="020B0500040200020003" pitchFamily="34" charset="-34"/>
            </a:rPr>
            <a:t>เมื่อมีนโยบายใหม่ของหน่วยงานภาครัฐเช่น สธ.และ สปสช  ควรมีแนวทางปฏิบัติที่ชัดเจนก่อนประกาศให้หน่วยบริการดำเนินการ หรือควรมีหนังสือหรือมีลายลักษณ์อักษร เนื่องจากเป็นหน่วยงานภาครัฐ และมีการเงินเข้ามาเกี่ยวข้อง เพราะประชาชนจะมีความคาดหวังว่าจะได้รับบริการ</a:t>
          </a:r>
          <a:endParaRPr lang="en-US" sz="2200" b="1" kern="1200" dirty="0">
            <a:solidFill>
              <a:schemeClr val="tx1"/>
            </a:solidFill>
            <a:latin typeface="TH Sarabun New" panose="020B0500040200020003" pitchFamily="34" charset="-34"/>
            <a:cs typeface="TH Sarabun New" panose="020B0500040200020003" pitchFamily="34" charset="-34"/>
          </a:endParaRPr>
        </a:p>
      </dsp:txBody>
      <dsp:txXfrm>
        <a:off x="981516" y="3835505"/>
        <a:ext cx="8445934" cy="1008036"/>
      </dsp:txXfrm>
    </dsp:sp>
    <dsp:sp modelId="{FD409E14-F722-4AB9-A1AF-4068F5B4648B}">
      <dsp:nvSpPr>
        <dsp:cNvPr id="0" name=""/>
        <dsp:cNvSpPr/>
      </dsp:nvSpPr>
      <dsp:spPr>
        <a:xfrm>
          <a:off x="593975" y="3951981"/>
          <a:ext cx="775083" cy="775083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38AD105-77FD-43B2-A53B-9165C0F7F2B5}">
      <dsp:nvSpPr>
        <dsp:cNvPr id="0" name=""/>
        <dsp:cNvSpPr/>
      </dsp:nvSpPr>
      <dsp:spPr>
        <a:xfrm>
          <a:off x="471469" y="4959472"/>
          <a:ext cx="8955981" cy="620066"/>
        </a:xfrm>
        <a:prstGeom prst="rect">
          <a:avLst/>
        </a:prstGeom>
        <a:solidFill>
          <a:srgbClr val="FFFF00"/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2178" tIns="60960" rIns="60960" bIns="6096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h-TH" sz="2400" b="1" kern="1200" dirty="0">
              <a:solidFill>
                <a:schemeClr val="tx1"/>
              </a:solidFill>
              <a:latin typeface="TH Sarabun New" panose="020B0500040200020003" pitchFamily="34" charset="-34"/>
              <a:cs typeface="TH Sarabun New" panose="020B0500040200020003" pitchFamily="34" charset="-34"/>
            </a:rPr>
            <a:t>ควรประชาสัมพันธ์ให้ประชาชนได้ช่วยเหลือตนเองมากกว่ารอการช่วยเหลือจากภาครัฐอย่างเดียว</a:t>
          </a:r>
          <a:endParaRPr lang="en-US" sz="2400" b="1" kern="1200" dirty="0">
            <a:solidFill>
              <a:schemeClr val="tx1"/>
            </a:solidFill>
            <a:latin typeface="TH Sarabun New" panose="020B0500040200020003" pitchFamily="34" charset="-34"/>
            <a:cs typeface="TH Sarabun New" panose="020B0500040200020003" pitchFamily="34" charset="-34"/>
          </a:endParaRPr>
        </a:p>
      </dsp:txBody>
      <dsp:txXfrm>
        <a:off x="471469" y="4959472"/>
        <a:ext cx="8955981" cy="620066"/>
      </dsp:txXfrm>
    </dsp:sp>
    <dsp:sp modelId="{CCCCB1D6-D871-4EDB-A22D-CB61F808529A}">
      <dsp:nvSpPr>
        <dsp:cNvPr id="0" name=""/>
        <dsp:cNvSpPr/>
      </dsp:nvSpPr>
      <dsp:spPr>
        <a:xfrm>
          <a:off x="83928" y="4881964"/>
          <a:ext cx="775083" cy="775083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44FBD52-075B-47AA-97EB-997BBF1D624F}">
      <dsp:nvSpPr>
        <dsp:cNvPr id="0" name=""/>
        <dsp:cNvSpPr/>
      </dsp:nvSpPr>
      <dsp:spPr>
        <a:xfrm>
          <a:off x="0" y="219661"/>
          <a:ext cx="6620932" cy="3326633"/>
        </a:xfrm>
        <a:prstGeom prst="rect">
          <a:avLst/>
        </a:prstGeom>
        <a:solidFill>
          <a:srgbClr val="CCECFF"/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13858" tIns="270764" rIns="513858" bIns="14224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th-TH" sz="2000" b="1" i="0" kern="1200" dirty="0">
              <a:solidFill>
                <a:schemeClr val="tx1"/>
              </a:solidFill>
              <a:latin typeface="TH Sarabun New" panose="020B0500040200020003" pitchFamily="34" charset="-34"/>
              <a:cs typeface="TH Sarabun New" panose="020B0500040200020003" pitchFamily="34" charset="-34"/>
            </a:rPr>
            <a:t>1.1 ความถูกต้องแม่นยำ</a:t>
          </a:r>
          <a:r>
            <a:rPr lang="th-TH" sz="2000" b="0" i="0" kern="1200" dirty="0">
              <a:solidFill>
                <a:schemeClr val="tx1"/>
              </a:solidFill>
              <a:latin typeface="TH Sarabun New" panose="020B0500040200020003" pitchFamily="34" charset="-34"/>
              <a:cs typeface="TH Sarabun New" panose="020B0500040200020003" pitchFamily="34" charset="-34"/>
            </a:rPr>
            <a:t> (</a:t>
          </a:r>
          <a:r>
            <a:rPr lang="en-US" sz="2000" b="0" i="0" kern="1200" dirty="0">
              <a:solidFill>
                <a:schemeClr val="tx1"/>
              </a:solidFill>
              <a:latin typeface="TH Sarabun New" panose="020B0500040200020003" pitchFamily="34" charset="-34"/>
              <a:cs typeface="TH Sarabun New" panose="020B0500040200020003" pitchFamily="34" charset="-34"/>
            </a:rPr>
            <a:t>accuracy) </a:t>
          </a:r>
          <a:r>
            <a:rPr lang="th-TH" sz="2000" b="0" i="0" kern="1200" dirty="0">
              <a:solidFill>
                <a:schemeClr val="tx1"/>
              </a:solidFill>
              <a:latin typeface="TH Sarabun New" panose="020B0500040200020003" pitchFamily="34" charset="-34"/>
              <a:cs typeface="TH Sarabun New" panose="020B0500040200020003" pitchFamily="34" charset="-34"/>
            </a:rPr>
            <a:t>ข้อมูลที่ดีควรจะมีความถูกต้องแม่นยำสูง หรือถ้ามีความคลาดเคลื่อนน้อยที่สุด</a:t>
          </a:r>
          <a:br>
            <a:rPr lang="th-TH" sz="2000" kern="1200" dirty="0">
              <a:solidFill>
                <a:schemeClr val="tx1"/>
              </a:solidFill>
              <a:latin typeface="TH Sarabun New" panose="020B0500040200020003" pitchFamily="34" charset="-34"/>
              <a:cs typeface="TH Sarabun New" panose="020B0500040200020003" pitchFamily="34" charset="-34"/>
            </a:rPr>
          </a:br>
          <a:r>
            <a:rPr lang="th-TH" sz="2000" kern="1200" dirty="0">
              <a:solidFill>
                <a:schemeClr val="tx1"/>
              </a:solidFill>
              <a:latin typeface="TH Sarabun New" panose="020B0500040200020003" pitchFamily="34" charset="-34"/>
              <a:cs typeface="TH Sarabun New" panose="020B0500040200020003" pitchFamily="34" charset="-34"/>
            </a:rPr>
            <a:t>1.</a:t>
          </a:r>
          <a:r>
            <a:rPr lang="th-TH" sz="2000" b="1" i="0" kern="1200" dirty="0">
              <a:solidFill>
                <a:schemeClr val="tx1"/>
              </a:solidFill>
              <a:latin typeface="TH Sarabun New" panose="020B0500040200020003" pitchFamily="34" charset="-34"/>
              <a:cs typeface="TH Sarabun New" panose="020B0500040200020003" pitchFamily="34" charset="-34"/>
            </a:rPr>
            <a:t>2 ความทันเวลา </a:t>
          </a:r>
          <a:r>
            <a:rPr lang="th-TH" sz="2000" b="0" i="0" kern="1200" dirty="0">
              <a:solidFill>
                <a:schemeClr val="tx1"/>
              </a:solidFill>
              <a:latin typeface="TH Sarabun New" panose="020B0500040200020003" pitchFamily="34" charset="-34"/>
              <a:cs typeface="TH Sarabun New" panose="020B0500040200020003" pitchFamily="34" charset="-34"/>
            </a:rPr>
            <a:t>(</a:t>
          </a:r>
          <a:r>
            <a:rPr lang="en-US" sz="2000" b="0" i="0" kern="1200" dirty="0">
              <a:solidFill>
                <a:schemeClr val="tx1"/>
              </a:solidFill>
              <a:latin typeface="TH Sarabun New" panose="020B0500040200020003" pitchFamily="34" charset="-34"/>
              <a:cs typeface="TH Sarabun New" panose="020B0500040200020003" pitchFamily="34" charset="-34"/>
            </a:rPr>
            <a:t>timeliness) </a:t>
          </a:r>
          <a:r>
            <a:rPr lang="th-TH" sz="2000" b="0" i="0" kern="1200" dirty="0">
              <a:solidFill>
                <a:schemeClr val="tx1"/>
              </a:solidFill>
              <a:latin typeface="TH Sarabun New" panose="020B0500040200020003" pitchFamily="34" charset="-34"/>
              <a:cs typeface="TH Sarabun New" panose="020B0500040200020003" pitchFamily="34" charset="-34"/>
            </a:rPr>
            <a:t>เป็นข้อมูลที่ทันสมัย (</a:t>
          </a:r>
          <a:r>
            <a:rPr lang="en-US" sz="2000" b="0" i="0" kern="1200" dirty="0">
              <a:solidFill>
                <a:schemeClr val="tx1"/>
              </a:solidFill>
              <a:latin typeface="TH Sarabun New" panose="020B0500040200020003" pitchFamily="34" charset="-34"/>
              <a:cs typeface="TH Sarabun New" panose="020B0500040200020003" pitchFamily="34" charset="-34"/>
            </a:rPr>
            <a:t>up to date) </a:t>
          </a:r>
          <a:r>
            <a:rPr lang="th-TH" sz="2000" b="0" i="0" kern="1200" dirty="0">
              <a:solidFill>
                <a:schemeClr val="tx1"/>
              </a:solidFill>
              <a:latin typeface="TH Sarabun New" panose="020B0500040200020003" pitchFamily="34" charset="-34"/>
              <a:cs typeface="TH Sarabun New" panose="020B0500040200020003" pitchFamily="34" charset="-34"/>
            </a:rPr>
            <a:t>และทันต่อความต้องการของ</a:t>
          </a:r>
          <a:br>
            <a:rPr lang="th-TH" sz="2000" kern="1200" dirty="0">
              <a:solidFill>
                <a:schemeClr val="tx1"/>
              </a:solidFill>
              <a:latin typeface="TH Sarabun New" panose="020B0500040200020003" pitchFamily="34" charset="-34"/>
              <a:cs typeface="TH Sarabun New" panose="020B0500040200020003" pitchFamily="34" charset="-34"/>
            </a:rPr>
          </a:br>
          <a:r>
            <a:rPr lang="th-TH" sz="2000" kern="1200" dirty="0">
              <a:solidFill>
                <a:schemeClr val="tx1"/>
              </a:solidFill>
              <a:latin typeface="TH Sarabun New" panose="020B0500040200020003" pitchFamily="34" charset="-34"/>
              <a:cs typeface="TH Sarabun New" panose="020B0500040200020003" pitchFamily="34" charset="-34"/>
            </a:rPr>
            <a:t>1.</a:t>
          </a:r>
          <a:r>
            <a:rPr lang="th-TH" sz="2000" b="1" i="0" kern="1200" dirty="0">
              <a:solidFill>
                <a:schemeClr val="tx1"/>
              </a:solidFill>
              <a:latin typeface="TH Sarabun New" panose="020B0500040200020003" pitchFamily="34" charset="-34"/>
              <a:cs typeface="TH Sarabun New" panose="020B0500040200020003" pitchFamily="34" charset="-34"/>
            </a:rPr>
            <a:t>3 ความสมบูรณ์ครบถ้วน </a:t>
          </a:r>
          <a:r>
            <a:rPr lang="th-TH" sz="2000" b="0" i="0" kern="1200" dirty="0">
              <a:solidFill>
                <a:schemeClr val="tx1"/>
              </a:solidFill>
              <a:latin typeface="TH Sarabun New" panose="020B0500040200020003" pitchFamily="34" charset="-34"/>
              <a:cs typeface="TH Sarabun New" panose="020B0500040200020003" pitchFamily="34" charset="-34"/>
            </a:rPr>
            <a:t>(</a:t>
          </a:r>
          <a:r>
            <a:rPr lang="en-US" sz="2000" b="0" i="0" kern="1200" dirty="0">
              <a:solidFill>
                <a:schemeClr val="tx1"/>
              </a:solidFill>
              <a:latin typeface="TH Sarabun New" panose="020B0500040200020003" pitchFamily="34" charset="-34"/>
              <a:cs typeface="TH Sarabun New" panose="020B0500040200020003" pitchFamily="34" charset="-34"/>
            </a:rPr>
            <a:t>completeness) </a:t>
          </a:r>
          <a:r>
            <a:rPr lang="th-TH" sz="2000" b="0" i="0" kern="1200" dirty="0">
              <a:solidFill>
                <a:schemeClr val="tx1"/>
              </a:solidFill>
              <a:latin typeface="TH Sarabun New" panose="020B0500040200020003" pitchFamily="34" charset="-34"/>
              <a:cs typeface="TH Sarabun New" panose="020B0500040200020003" pitchFamily="34" charset="-34"/>
            </a:rPr>
            <a:t>ข้อมูลที่เก็บรวบรวมมาต้องเป็นข้อมูลที่ให้ข้อเท็จจริง (</a:t>
          </a:r>
          <a:r>
            <a:rPr lang="en-US" sz="2000" b="0" i="0" kern="1200" dirty="0">
              <a:solidFill>
                <a:schemeClr val="tx1"/>
              </a:solidFill>
              <a:latin typeface="TH Sarabun New" panose="020B0500040200020003" pitchFamily="34" charset="-34"/>
              <a:cs typeface="TH Sarabun New" panose="020B0500040200020003" pitchFamily="34" charset="-34"/>
            </a:rPr>
            <a:t>facts)</a:t>
          </a:r>
          <a:br>
            <a:rPr lang="th-TH" sz="2000" kern="1200" dirty="0">
              <a:solidFill>
                <a:schemeClr val="tx1"/>
              </a:solidFill>
              <a:latin typeface="TH Sarabun New" panose="020B0500040200020003" pitchFamily="34" charset="-34"/>
              <a:cs typeface="TH Sarabun New" panose="020B0500040200020003" pitchFamily="34" charset="-34"/>
            </a:rPr>
          </a:br>
          <a:r>
            <a:rPr lang="th-TH" sz="2000" kern="1200" dirty="0">
              <a:solidFill>
                <a:schemeClr val="tx1"/>
              </a:solidFill>
              <a:latin typeface="TH Sarabun New" panose="020B0500040200020003" pitchFamily="34" charset="-34"/>
              <a:cs typeface="TH Sarabun New" panose="020B0500040200020003" pitchFamily="34" charset="-34"/>
            </a:rPr>
            <a:t>1.</a:t>
          </a:r>
          <a:r>
            <a:rPr lang="th-TH" sz="2000" b="1" i="0" kern="1200" dirty="0">
              <a:solidFill>
                <a:schemeClr val="tx1"/>
              </a:solidFill>
              <a:latin typeface="TH Sarabun New" panose="020B0500040200020003" pitchFamily="34" charset="-34"/>
              <a:cs typeface="TH Sarabun New" panose="020B0500040200020003" pitchFamily="34" charset="-34"/>
            </a:rPr>
            <a:t>4 ความกะทัดรัด </a:t>
          </a:r>
          <a:r>
            <a:rPr lang="th-TH" sz="2000" b="0" i="0" kern="1200" dirty="0">
              <a:solidFill>
                <a:schemeClr val="tx1"/>
              </a:solidFill>
              <a:latin typeface="TH Sarabun New" panose="020B0500040200020003" pitchFamily="34" charset="-34"/>
              <a:cs typeface="TH Sarabun New" panose="020B0500040200020003" pitchFamily="34" charset="-34"/>
            </a:rPr>
            <a:t>(</a:t>
          </a:r>
          <a:r>
            <a:rPr lang="en-US" sz="2000" b="0" i="0" kern="1200" dirty="0">
              <a:solidFill>
                <a:schemeClr val="tx1"/>
              </a:solidFill>
              <a:latin typeface="TH Sarabun New" panose="020B0500040200020003" pitchFamily="34" charset="-34"/>
              <a:cs typeface="TH Sarabun New" panose="020B0500040200020003" pitchFamily="34" charset="-34"/>
            </a:rPr>
            <a:t>conciseness)</a:t>
          </a:r>
          <a:br>
            <a:rPr lang="th-TH" sz="2000" kern="1200" dirty="0">
              <a:solidFill>
                <a:schemeClr val="tx1"/>
              </a:solidFill>
              <a:latin typeface="TH Sarabun New" panose="020B0500040200020003" pitchFamily="34" charset="-34"/>
              <a:cs typeface="TH Sarabun New" panose="020B0500040200020003" pitchFamily="34" charset="-34"/>
            </a:rPr>
          </a:br>
          <a:r>
            <a:rPr lang="th-TH" sz="2000" kern="1200" dirty="0">
              <a:solidFill>
                <a:schemeClr val="tx1"/>
              </a:solidFill>
              <a:latin typeface="TH Sarabun New" panose="020B0500040200020003" pitchFamily="34" charset="-34"/>
              <a:cs typeface="TH Sarabun New" panose="020B0500040200020003" pitchFamily="34" charset="-34"/>
            </a:rPr>
            <a:t>1.</a:t>
          </a:r>
          <a:r>
            <a:rPr lang="th-TH" sz="2000" b="1" i="0" kern="1200" dirty="0">
              <a:solidFill>
                <a:schemeClr val="tx1"/>
              </a:solidFill>
              <a:latin typeface="TH Sarabun New" panose="020B0500040200020003" pitchFamily="34" charset="-34"/>
              <a:cs typeface="TH Sarabun New" panose="020B0500040200020003" pitchFamily="34" charset="-34"/>
            </a:rPr>
            <a:t>5 ความตรงกับความต้องการของผู้ใช้ </a:t>
          </a:r>
          <a:r>
            <a:rPr lang="th-TH" sz="2000" b="0" i="0" kern="1200" dirty="0">
              <a:solidFill>
                <a:schemeClr val="tx1"/>
              </a:solidFill>
              <a:latin typeface="TH Sarabun New" panose="020B0500040200020003" pitchFamily="34" charset="-34"/>
              <a:cs typeface="TH Sarabun New" panose="020B0500040200020003" pitchFamily="34" charset="-34"/>
            </a:rPr>
            <a:t>(</a:t>
          </a:r>
          <a:r>
            <a:rPr lang="en-US" sz="2000" b="0" i="0" kern="1200" dirty="0">
              <a:solidFill>
                <a:schemeClr val="tx1"/>
              </a:solidFill>
              <a:latin typeface="TH Sarabun New" panose="020B0500040200020003" pitchFamily="34" charset="-34"/>
              <a:cs typeface="TH Sarabun New" panose="020B0500040200020003" pitchFamily="34" charset="-34"/>
            </a:rPr>
            <a:t>relevance)</a:t>
          </a:r>
          <a:br>
            <a:rPr lang="th-TH" sz="2000" kern="1200" dirty="0">
              <a:solidFill>
                <a:schemeClr val="tx1"/>
              </a:solidFill>
              <a:latin typeface="TH Sarabun New" panose="020B0500040200020003" pitchFamily="34" charset="-34"/>
              <a:cs typeface="TH Sarabun New" panose="020B0500040200020003" pitchFamily="34" charset="-34"/>
            </a:rPr>
          </a:br>
          <a:r>
            <a:rPr lang="th-TH" sz="2000" kern="1200" dirty="0">
              <a:solidFill>
                <a:schemeClr val="tx1"/>
              </a:solidFill>
              <a:latin typeface="TH Sarabun New" panose="020B0500040200020003" pitchFamily="34" charset="-34"/>
              <a:cs typeface="TH Sarabun New" panose="020B0500040200020003" pitchFamily="34" charset="-34"/>
            </a:rPr>
            <a:t>1.</a:t>
          </a:r>
          <a:r>
            <a:rPr lang="th-TH" sz="2000" b="1" i="0" kern="1200" dirty="0">
              <a:solidFill>
                <a:schemeClr val="tx1"/>
              </a:solidFill>
              <a:latin typeface="TH Sarabun New" panose="020B0500040200020003" pitchFamily="34" charset="-34"/>
              <a:cs typeface="TH Sarabun New" panose="020B0500040200020003" pitchFamily="34" charset="-34"/>
            </a:rPr>
            <a:t>6 ความต่อเนื่อง </a:t>
          </a:r>
          <a:r>
            <a:rPr lang="th-TH" sz="2000" b="0" i="0" kern="1200" dirty="0">
              <a:solidFill>
                <a:schemeClr val="tx1"/>
              </a:solidFill>
              <a:latin typeface="TH Sarabun New" panose="020B0500040200020003" pitchFamily="34" charset="-34"/>
              <a:cs typeface="TH Sarabun New" panose="020B0500040200020003" pitchFamily="34" charset="-34"/>
            </a:rPr>
            <a:t>(</a:t>
          </a:r>
          <a:r>
            <a:rPr lang="en-US" sz="2000" b="0" i="0" kern="1200" dirty="0">
              <a:solidFill>
                <a:schemeClr val="tx1"/>
              </a:solidFill>
              <a:latin typeface="TH Sarabun New" panose="020B0500040200020003" pitchFamily="34" charset="-34"/>
              <a:cs typeface="TH Sarabun New" panose="020B0500040200020003" pitchFamily="34" charset="-34"/>
            </a:rPr>
            <a:t>continuity) </a:t>
          </a:r>
          <a:r>
            <a:rPr lang="th-TH" sz="2000" b="0" i="0" kern="1200" dirty="0">
              <a:solidFill>
                <a:schemeClr val="tx1"/>
              </a:solidFill>
              <a:latin typeface="TH Sarabun New" panose="020B0500040200020003" pitchFamily="34" charset="-34"/>
              <a:cs typeface="TH Sarabun New" panose="020B0500040200020003" pitchFamily="34" charset="-34"/>
            </a:rPr>
            <a:t>นำไปใช้ประโยชน์ในด้านการวิเคราะห์วิจัยหรือหาแนวโน้มในอนาคต</a:t>
          </a:r>
          <a:endParaRPr lang="en-US" sz="2000" b="1" kern="1200" dirty="0">
            <a:solidFill>
              <a:schemeClr val="tx1"/>
            </a:solidFill>
            <a:latin typeface="TH Sarabun New" panose="020B0500040200020003" pitchFamily="34" charset="-34"/>
            <a:cs typeface="TH Sarabun New" panose="020B0500040200020003" pitchFamily="34" charset="-34"/>
          </a:endParaRPr>
        </a:p>
      </dsp:txBody>
      <dsp:txXfrm>
        <a:off x="0" y="219661"/>
        <a:ext cx="6620932" cy="3326633"/>
      </dsp:txXfrm>
    </dsp:sp>
    <dsp:sp modelId="{3EB74563-43E8-4771-95C1-1F833B861E7F}">
      <dsp:nvSpPr>
        <dsp:cNvPr id="0" name=""/>
        <dsp:cNvSpPr/>
      </dsp:nvSpPr>
      <dsp:spPr>
        <a:xfrm>
          <a:off x="331046" y="26941"/>
          <a:ext cx="4634652" cy="384600"/>
        </a:xfrm>
        <a:prstGeom prst="roundRect">
          <a:avLst/>
        </a:prstGeom>
        <a:solidFill>
          <a:srgbClr val="000099"/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5179" tIns="0" rIns="175179" bIns="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>
              <a:solidFill>
                <a:schemeClr val="bg1"/>
              </a:solidFill>
              <a:latin typeface="TH Sarabun New" panose="020B0500040200020003" pitchFamily="34" charset="-34"/>
              <a:cs typeface="TH Sarabun New" panose="020B0500040200020003" pitchFamily="34" charset="-34"/>
            </a:rPr>
            <a:t>1</a:t>
          </a:r>
          <a:r>
            <a:rPr lang="th-TH" sz="2000" b="1" kern="1200" dirty="0">
              <a:solidFill>
                <a:schemeClr val="bg1"/>
              </a:solidFill>
              <a:latin typeface="TH Sarabun New" panose="020B0500040200020003" pitchFamily="34" charset="-34"/>
              <a:cs typeface="TH Sarabun New" panose="020B0500040200020003" pitchFamily="34" charset="-34"/>
            </a:rPr>
            <a:t>. ข้อมูลต้องเป็นข้อมูลที่ดี ได้แก่</a:t>
          </a:r>
          <a:endParaRPr lang="en-US" sz="2000" b="1" kern="1200" dirty="0">
            <a:solidFill>
              <a:schemeClr val="bg1"/>
            </a:solidFill>
            <a:latin typeface="TH Sarabun New" panose="020B0500040200020003" pitchFamily="34" charset="-34"/>
            <a:cs typeface="TH Sarabun New" panose="020B0500040200020003" pitchFamily="34" charset="-34"/>
          </a:endParaRPr>
        </a:p>
      </dsp:txBody>
      <dsp:txXfrm>
        <a:off x="349821" y="45716"/>
        <a:ext cx="4597102" cy="347050"/>
      </dsp:txXfrm>
    </dsp:sp>
    <dsp:sp modelId="{CDBF3DA0-AF7F-4663-A116-11CEFBE5BE9F}">
      <dsp:nvSpPr>
        <dsp:cNvPr id="0" name=""/>
        <dsp:cNvSpPr/>
      </dsp:nvSpPr>
      <dsp:spPr>
        <a:xfrm>
          <a:off x="0" y="4101014"/>
          <a:ext cx="6620932" cy="327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8261DB2-6795-43B0-8005-3D0B35DC153A}">
      <dsp:nvSpPr>
        <dsp:cNvPr id="0" name=""/>
        <dsp:cNvSpPr/>
      </dsp:nvSpPr>
      <dsp:spPr>
        <a:xfrm>
          <a:off x="328137" y="3616494"/>
          <a:ext cx="6286685" cy="676400"/>
        </a:xfrm>
        <a:prstGeom prst="roundRect">
          <a:avLst/>
        </a:prstGeom>
        <a:solidFill>
          <a:schemeClr val="accent3">
            <a:lumMod val="20000"/>
            <a:lumOff val="8000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5179" tIns="0" rIns="175179" bIns="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>
              <a:solidFill>
                <a:schemeClr val="tx1"/>
              </a:solidFill>
              <a:latin typeface="TH Sarabun New" panose="020B0500040200020003" pitchFamily="34" charset="-34"/>
              <a:cs typeface="TH Sarabun New" panose="020B0500040200020003" pitchFamily="34" charset="-34"/>
            </a:rPr>
            <a:t>2.</a:t>
          </a:r>
          <a:r>
            <a:rPr lang="th-TH" sz="2000" b="1" kern="1200" dirty="0">
              <a:solidFill>
                <a:schemeClr val="tx1"/>
              </a:solidFill>
              <a:latin typeface="TH Sarabun New" panose="020B0500040200020003" pitchFamily="34" charset="-34"/>
              <a:cs typeface="TH Sarabun New" panose="020B0500040200020003" pitchFamily="34" charset="-34"/>
            </a:rPr>
            <a:t> การสื่อสารข้อมูลถึงประชาชนได้อย่างทั่วถึงและมีการสื่อสารแบบสองทาง</a:t>
          </a:r>
        </a:p>
      </dsp:txBody>
      <dsp:txXfrm>
        <a:off x="361156" y="3649513"/>
        <a:ext cx="6220647" cy="610362"/>
      </dsp:txXfrm>
    </dsp:sp>
    <dsp:sp modelId="{95293A16-6186-40F2-B853-17E30CCCB1C0}">
      <dsp:nvSpPr>
        <dsp:cNvPr id="0" name=""/>
        <dsp:cNvSpPr/>
      </dsp:nvSpPr>
      <dsp:spPr>
        <a:xfrm>
          <a:off x="0" y="4863405"/>
          <a:ext cx="6620932" cy="327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17F08AA-D3F3-4587-B9C1-C0C3F35384C0}">
      <dsp:nvSpPr>
        <dsp:cNvPr id="0" name=""/>
        <dsp:cNvSpPr/>
      </dsp:nvSpPr>
      <dsp:spPr>
        <a:xfrm>
          <a:off x="330723" y="4498814"/>
          <a:ext cx="6286461" cy="556471"/>
        </a:xfrm>
        <a:prstGeom prst="roundRect">
          <a:avLst/>
        </a:prstGeom>
        <a:solidFill>
          <a:srgbClr val="FFC000"/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5179" tIns="0" rIns="175179" bIns="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>
              <a:solidFill>
                <a:schemeClr val="tx1"/>
              </a:solidFill>
              <a:latin typeface="TH Sarabun New" panose="020B0500040200020003" pitchFamily="34" charset="-34"/>
              <a:cs typeface="TH Sarabun New" panose="020B0500040200020003" pitchFamily="34" charset="-34"/>
            </a:rPr>
            <a:t>3.</a:t>
          </a:r>
          <a:r>
            <a:rPr lang="th-TH" sz="2000" b="1" kern="1200" dirty="0">
              <a:solidFill>
                <a:schemeClr val="tx1"/>
              </a:solidFill>
              <a:latin typeface="TH Sarabun New" panose="020B0500040200020003" pitchFamily="34" charset="-34"/>
              <a:cs typeface="TH Sarabun New" panose="020B0500040200020003" pitchFamily="34" charset="-34"/>
            </a:rPr>
            <a:t>ทำงานแบบมืออาชีพ ทั้งสองภาคส่วน คือการเป็นมืออาชีพในการประสานงาน และต่อยอดไปสู่คนรุ่นต่อไป</a:t>
          </a:r>
        </a:p>
      </dsp:txBody>
      <dsp:txXfrm>
        <a:off x="357888" y="4525979"/>
        <a:ext cx="6232131" cy="502141"/>
      </dsp:txXfrm>
    </dsp:sp>
    <dsp:sp modelId="{8007315C-4BA6-4F1E-ABDA-180FD359D544}">
      <dsp:nvSpPr>
        <dsp:cNvPr id="0" name=""/>
        <dsp:cNvSpPr/>
      </dsp:nvSpPr>
      <dsp:spPr>
        <a:xfrm>
          <a:off x="0" y="5453085"/>
          <a:ext cx="6620932" cy="327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86BC995-1F1D-4F8F-80A2-94225CCFB18D}">
      <dsp:nvSpPr>
        <dsp:cNvPr id="0" name=""/>
        <dsp:cNvSpPr/>
      </dsp:nvSpPr>
      <dsp:spPr>
        <a:xfrm>
          <a:off x="331046" y="5261205"/>
          <a:ext cx="5948344" cy="383760"/>
        </a:xfrm>
        <a:prstGeom prst="roundRect">
          <a:avLst/>
        </a:prstGeom>
        <a:solidFill>
          <a:srgbClr val="CCFF66"/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5179" tIns="0" rIns="175179" bIns="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>
              <a:solidFill>
                <a:schemeClr val="tx1"/>
              </a:solidFill>
              <a:latin typeface="TH Sarabun New" panose="020B0500040200020003" pitchFamily="34" charset="-34"/>
              <a:cs typeface="TH Sarabun New" panose="020B0500040200020003" pitchFamily="34" charset="-34"/>
            </a:rPr>
            <a:t>4. </a:t>
          </a:r>
          <a:r>
            <a:rPr lang="th-TH" sz="2000" b="1" kern="1200" dirty="0">
              <a:solidFill>
                <a:schemeClr val="tx1"/>
              </a:solidFill>
              <a:latin typeface="TH Sarabun New" panose="020B0500040200020003" pitchFamily="34" charset="-34"/>
              <a:cs typeface="TH Sarabun New" panose="020B0500040200020003" pitchFamily="34" charset="-34"/>
            </a:rPr>
            <a:t>มีเวทีการสร้างความเข้าใจกับประชาชน เช่น เวทีการรับฟังความคิดเห็น</a:t>
          </a:r>
          <a:endParaRPr lang="en-US" sz="2000" b="1" kern="1200" dirty="0">
            <a:solidFill>
              <a:schemeClr val="tx1"/>
            </a:solidFill>
            <a:latin typeface="TH Sarabun New" panose="020B0500040200020003" pitchFamily="34" charset="-34"/>
            <a:cs typeface="TH Sarabun New" panose="020B0500040200020003" pitchFamily="34" charset="-34"/>
          </a:endParaRPr>
        </a:p>
      </dsp:txBody>
      <dsp:txXfrm>
        <a:off x="349780" y="5279939"/>
        <a:ext cx="5910876" cy="346292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DD114B3-D6E9-4FC0-98E1-350D530DB0AA}">
      <dsp:nvSpPr>
        <dsp:cNvPr id="0" name=""/>
        <dsp:cNvSpPr/>
      </dsp:nvSpPr>
      <dsp:spPr>
        <a:xfrm>
          <a:off x="0" y="1118213"/>
          <a:ext cx="5215680" cy="1612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237EE87-76D9-4452-A1D3-043B2B73DDBC}">
      <dsp:nvSpPr>
        <dsp:cNvPr id="0" name=""/>
        <dsp:cNvSpPr/>
      </dsp:nvSpPr>
      <dsp:spPr>
        <a:xfrm>
          <a:off x="260784" y="173573"/>
          <a:ext cx="4886685" cy="1889280"/>
        </a:xfrm>
        <a:prstGeom prst="roundRect">
          <a:avLst/>
        </a:prstGeom>
        <a:solidFill>
          <a:schemeClr val="accent1">
            <a:lumMod val="20000"/>
            <a:lumOff val="8000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998" tIns="0" rIns="137998" bIns="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b="1" kern="1200" dirty="0">
              <a:solidFill>
                <a:schemeClr val="tx1"/>
              </a:solidFill>
              <a:latin typeface="TH Sarabun New" panose="020B0500040200020003" pitchFamily="34" charset="-34"/>
              <a:cs typeface="TH Sarabun New" panose="020B0500040200020003" pitchFamily="34" charset="-34"/>
            </a:rPr>
            <a:t>1.</a:t>
          </a:r>
          <a:r>
            <a:rPr lang="th-TH" sz="2800" b="1" kern="1200" dirty="0">
              <a:solidFill>
                <a:schemeClr val="tx1"/>
              </a:solidFill>
              <a:latin typeface="TH Sarabun New" panose="020B0500040200020003" pitchFamily="34" charset="-34"/>
              <a:cs typeface="TH Sarabun New" panose="020B0500040200020003" pitchFamily="34" charset="-34"/>
            </a:rPr>
            <a:t> นำเสนอข้อมูลที่นำไปใช้แก้ไขของแต่ะละภาคส่วนได้ เช่น ข้อมูลเรื่องร้องเรียนควรผ่านกลั่นกรอง วิเคราะห์ สถานการณ์แนวโน้ม ก่อนนำไปเสนออนุกรรมการควบคุมฯ </a:t>
          </a:r>
          <a:endParaRPr lang="en-US" sz="2800" b="1" kern="1200" dirty="0">
            <a:solidFill>
              <a:schemeClr val="tx1"/>
            </a:solidFill>
            <a:latin typeface="TH Sarabun New" panose="020B0500040200020003" pitchFamily="34" charset="-34"/>
            <a:cs typeface="TH Sarabun New" panose="020B0500040200020003" pitchFamily="34" charset="-34"/>
          </a:endParaRPr>
        </a:p>
      </dsp:txBody>
      <dsp:txXfrm>
        <a:off x="353011" y="265800"/>
        <a:ext cx="4702231" cy="1704826"/>
      </dsp:txXfrm>
    </dsp:sp>
    <dsp:sp modelId="{9A9D6CEB-F934-4458-9E33-D49167B2DAA8}">
      <dsp:nvSpPr>
        <dsp:cNvPr id="0" name=""/>
        <dsp:cNvSpPr/>
      </dsp:nvSpPr>
      <dsp:spPr>
        <a:xfrm>
          <a:off x="0" y="4021253"/>
          <a:ext cx="5215680" cy="1612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6354B39-8E4C-420F-96DE-FE7AC0FC33C8}">
      <dsp:nvSpPr>
        <dsp:cNvPr id="0" name=""/>
        <dsp:cNvSpPr/>
      </dsp:nvSpPr>
      <dsp:spPr>
        <a:xfrm>
          <a:off x="260784" y="3076613"/>
          <a:ext cx="4328414" cy="1889280"/>
        </a:xfrm>
        <a:prstGeom prst="roundRect">
          <a:avLst/>
        </a:prstGeom>
        <a:solidFill>
          <a:schemeClr val="accent1">
            <a:lumMod val="20000"/>
            <a:lumOff val="8000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998" tIns="0" rIns="137998" bIns="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h-TH" sz="2800" b="1" kern="1200" dirty="0">
              <a:solidFill>
                <a:schemeClr val="tx1"/>
              </a:solidFill>
              <a:latin typeface="TH Sarabun New" panose="020B0500040200020003" pitchFamily="34" charset="-34"/>
              <a:cs typeface="TH Sarabun New" panose="020B0500040200020003" pitchFamily="34" charset="-34"/>
            </a:rPr>
            <a:t>2</a:t>
          </a:r>
          <a:r>
            <a:rPr lang="en-US" sz="2800" b="1" kern="1200" dirty="0">
              <a:solidFill>
                <a:schemeClr val="tx1"/>
              </a:solidFill>
              <a:latin typeface="TH Sarabun New" panose="020B0500040200020003" pitchFamily="34" charset="-34"/>
              <a:cs typeface="TH Sarabun New" panose="020B0500040200020003" pitchFamily="34" charset="-34"/>
            </a:rPr>
            <a:t>. </a:t>
          </a:r>
          <a:r>
            <a:rPr lang="th-TH" sz="2800" b="1" kern="1200" dirty="0">
              <a:solidFill>
                <a:schemeClr val="tx1"/>
              </a:solidFill>
              <a:latin typeface="TH Sarabun New" panose="020B0500040200020003" pitchFamily="34" charset="-34"/>
              <a:cs typeface="TH Sarabun New" panose="020B0500040200020003" pitchFamily="34" charset="-34"/>
            </a:rPr>
            <a:t>การนำเสนอให้คณะอนุกรรมการควรทำข้อมูลเพื่อการสื่อสาร หรือชี้ช่องทางการสืบค้นได้ภายหลัง หรือทำเป็น </a:t>
          </a:r>
          <a:r>
            <a:rPr lang="en-US" sz="2800" b="1" kern="1200" dirty="0">
              <a:solidFill>
                <a:schemeClr val="tx1"/>
              </a:solidFill>
              <a:latin typeface="TH Sarabun New" panose="020B0500040200020003" pitchFamily="34" charset="-34"/>
              <a:cs typeface="TH Sarabun New" panose="020B0500040200020003" pitchFamily="34" charset="-34"/>
            </a:rPr>
            <a:t>one</a:t>
          </a:r>
          <a:r>
            <a:rPr lang="th-TH" sz="2800" b="1" kern="1200" dirty="0">
              <a:solidFill>
                <a:schemeClr val="tx1"/>
              </a:solidFill>
              <a:latin typeface="TH Sarabun New" panose="020B0500040200020003" pitchFamily="34" charset="-34"/>
              <a:cs typeface="TH Sarabun New" panose="020B0500040200020003" pitchFamily="34" charset="-34"/>
            </a:rPr>
            <a:t> </a:t>
          </a:r>
          <a:r>
            <a:rPr lang="en-US" sz="2800" b="1" kern="1200" dirty="0">
              <a:solidFill>
                <a:schemeClr val="tx1"/>
              </a:solidFill>
              <a:latin typeface="TH Sarabun New" panose="020B0500040200020003" pitchFamily="34" charset="-34"/>
              <a:cs typeface="TH Sarabun New" panose="020B0500040200020003" pitchFamily="34" charset="-34"/>
            </a:rPr>
            <a:t>page </a:t>
          </a:r>
          <a:r>
            <a:rPr lang="th-TH" sz="2800" b="1" kern="1200" dirty="0">
              <a:solidFill>
                <a:schemeClr val="tx1"/>
              </a:solidFill>
              <a:latin typeface="TH Sarabun New" panose="020B0500040200020003" pitchFamily="34" charset="-34"/>
              <a:cs typeface="TH Sarabun New" panose="020B0500040200020003" pitchFamily="34" charset="-34"/>
            </a:rPr>
            <a:t>ในแต่ละเรื่อง</a:t>
          </a:r>
          <a:endParaRPr lang="en-US" sz="2800" b="1" kern="1200" dirty="0">
            <a:solidFill>
              <a:schemeClr val="tx1"/>
            </a:solidFill>
            <a:latin typeface="TH Sarabun New" panose="020B0500040200020003" pitchFamily="34" charset="-34"/>
            <a:cs typeface="TH Sarabun New" panose="020B0500040200020003" pitchFamily="34" charset="-34"/>
          </a:endParaRPr>
        </a:p>
      </dsp:txBody>
      <dsp:txXfrm>
        <a:off x="353011" y="3168840"/>
        <a:ext cx="4143960" cy="1704826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25DA715-15DD-44C6-9605-DCED02ECEDEE}">
      <dsp:nvSpPr>
        <dsp:cNvPr id="0" name=""/>
        <dsp:cNvSpPr/>
      </dsp:nvSpPr>
      <dsp:spPr>
        <a:xfrm>
          <a:off x="2881051" y="2002"/>
          <a:ext cx="7733764" cy="703069"/>
        </a:xfrm>
        <a:prstGeom prst="rect">
          <a:avLst/>
        </a:prstGeom>
        <a:solidFill>
          <a:srgbClr val="CCFF99"/>
        </a:solidFill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0" tIns="114300" rIns="114300" bIns="114300" numCol="1" spcCol="1270" anchor="b" anchorCtr="0">
          <a:noAutofit/>
        </a:bodyPr>
        <a:lstStyle/>
        <a:p>
          <a:pPr marL="0" lvl="0" indent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h-TH" sz="3000" b="1" kern="1200" dirty="0">
              <a:latin typeface="TH SarabunPSK" panose="020B0500040200020003" pitchFamily="34" charset="-34"/>
              <a:cs typeface="TH SarabunPSK" panose="020B0500040200020003" pitchFamily="34" charset="-34"/>
            </a:rPr>
            <a:t>1. ประเด็น/เนื้อหา  ที่ต้องการทราบ</a:t>
          </a:r>
        </a:p>
      </dsp:txBody>
      <dsp:txXfrm>
        <a:off x="2881051" y="2002"/>
        <a:ext cx="7733764" cy="703069"/>
      </dsp:txXfrm>
    </dsp:sp>
    <dsp:sp modelId="{6215A48C-B5C2-4676-9F6F-0323C413A573}">
      <dsp:nvSpPr>
        <dsp:cNvPr id="0" name=""/>
        <dsp:cNvSpPr/>
      </dsp:nvSpPr>
      <dsp:spPr>
        <a:xfrm>
          <a:off x="2881051" y="705071"/>
          <a:ext cx="1031168" cy="171861"/>
        </a:xfrm>
        <a:prstGeom prst="parallelogram">
          <a:avLst>
            <a:gd name="adj" fmla="val 140840"/>
          </a:avLst>
        </a:prstGeom>
        <a:solidFill>
          <a:schemeClr val="accent5">
            <a:shade val="5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5">
              <a:shade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D5612BA-714E-441E-AF35-32448CBBCB95}">
      <dsp:nvSpPr>
        <dsp:cNvPr id="0" name=""/>
        <dsp:cNvSpPr/>
      </dsp:nvSpPr>
      <dsp:spPr>
        <a:xfrm>
          <a:off x="3972371" y="705071"/>
          <a:ext cx="1031168" cy="171861"/>
        </a:xfrm>
        <a:prstGeom prst="parallelogram">
          <a:avLst>
            <a:gd name="adj" fmla="val 140840"/>
          </a:avLst>
        </a:prstGeom>
        <a:solidFill>
          <a:schemeClr val="accent5">
            <a:shade val="50000"/>
            <a:hueOff val="-36440"/>
            <a:satOff val="-2925"/>
            <a:lumOff val="2895"/>
            <a:alphaOff val="0"/>
          </a:schemeClr>
        </a:solidFill>
        <a:ln w="15875" cap="flat" cmpd="sng" algn="ctr">
          <a:solidFill>
            <a:schemeClr val="accent5">
              <a:shade val="50000"/>
              <a:hueOff val="-36440"/>
              <a:satOff val="-2925"/>
              <a:lumOff val="2895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FD89489-572B-4FD5-B23E-0CE96636CFD5}">
      <dsp:nvSpPr>
        <dsp:cNvPr id="0" name=""/>
        <dsp:cNvSpPr/>
      </dsp:nvSpPr>
      <dsp:spPr>
        <a:xfrm>
          <a:off x="5063691" y="705071"/>
          <a:ext cx="1031168" cy="171861"/>
        </a:xfrm>
        <a:prstGeom prst="parallelogram">
          <a:avLst>
            <a:gd name="adj" fmla="val 140840"/>
          </a:avLst>
        </a:prstGeom>
        <a:solidFill>
          <a:schemeClr val="accent5">
            <a:shade val="50000"/>
            <a:hueOff val="-72881"/>
            <a:satOff val="-5849"/>
            <a:lumOff val="5790"/>
            <a:alphaOff val="0"/>
          </a:schemeClr>
        </a:solidFill>
        <a:ln w="15875" cap="flat" cmpd="sng" algn="ctr">
          <a:solidFill>
            <a:schemeClr val="accent5">
              <a:shade val="50000"/>
              <a:hueOff val="-72881"/>
              <a:satOff val="-5849"/>
              <a:lumOff val="579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25491FC-9293-4540-8B40-581A7CAC71A5}">
      <dsp:nvSpPr>
        <dsp:cNvPr id="0" name=""/>
        <dsp:cNvSpPr/>
      </dsp:nvSpPr>
      <dsp:spPr>
        <a:xfrm>
          <a:off x="6155011" y="705071"/>
          <a:ext cx="1031168" cy="171861"/>
        </a:xfrm>
        <a:prstGeom prst="parallelogram">
          <a:avLst>
            <a:gd name="adj" fmla="val 140840"/>
          </a:avLst>
        </a:prstGeom>
        <a:solidFill>
          <a:schemeClr val="accent5">
            <a:shade val="50000"/>
            <a:hueOff val="-109321"/>
            <a:satOff val="-8774"/>
            <a:lumOff val="8685"/>
            <a:alphaOff val="0"/>
          </a:schemeClr>
        </a:solidFill>
        <a:ln w="15875" cap="flat" cmpd="sng" algn="ctr">
          <a:solidFill>
            <a:schemeClr val="accent5">
              <a:shade val="50000"/>
              <a:hueOff val="-109321"/>
              <a:satOff val="-8774"/>
              <a:lumOff val="8685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A527113-40E6-4335-97DD-CCDA93F0EEBB}">
      <dsp:nvSpPr>
        <dsp:cNvPr id="0" name=""/>
        <dsp:cNvSpPr/>
      </dsp:nvSpPr>
      <dsp:spPr>
        <a:xfrm>
          <a:off x="7246331" y="705071"/>
          <a:ext cx="1031168" cy="171861"/>
        </a:xfrm>
        <a:prstGeom prst="parallelogram">
          <a:avLst>
            <a:gd name="adj" fmla="val 140840"/>
          </a:avLst>
        </a:prstGeom>
        <a:solidFill>
          <a:schemeClr val="accent5">
            <a:shade val="50000"/>
            <a:hueOff val="-145762"/>
            <a:satOff val="-11698"/>
            <a:lumOff val="11579"/>
            <a:alphaOff val="0"/>
          </a:schemeClr>
        </a:solidFill>
        <a:ln w="15875" cap="flat" cmpd="sng" algn="ctr">
          <a:solidFill>
            <a:schemeClr val="accent5">
              <a:shade val="50000"/>
              <a:hueOff val="-145762"/>
              <a:satOff val="-11698"/>
              <a:lumOff val="11579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EB549A3-6534-4221-AC2F-80D01D94BD4C}">
      <dsp:nvSpPr>
        <dsp:cNvPr id="0" name=""/>
        <dsp:cNvSpPr/>
      </dsp:nvSpPr>
      <dsp:spPr>
        <a:xfrm>
          <a:off x="8337651" y="705071"/>
          <a:ext cx="1031168" cy="171861"/>
        </a:xfrm>
        <a:prstGeom prst="parallelogram">
          <a:avLst>
            <a:gd name="adj" fmla="val 140840"/>
          </a:avLst>
        </a:prstGeom>
        <a:solidFill>
          <a:schemeClr val="accent5">
            <a:shade val="50000"/>
            <a:hueOff val="-182202"/>
            <a:satOff val="-14623"/>
            <a:lumOff val="14474"/>
            <a:alphaOff val="0"/>
          </a:schemeClr>
        </a:solidFill>
        <a:ln w="15875" cap="flat" cmpd="sng" algn="ctr">
          <a:solidFill>
            <a:schemeClr val="accent5">
              <a:shade val="50000"/>
              <a:hueOff val="-182202"/>
              <a:satOff val="-14623"/>
              <a:lumOff val="14474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D39F94E-D81F-4EA6-BD48-1A6DDC35986F}">
      <dsp:nvSpPr>
        <dsp:cNvPr id="0" name=""/>
        <dsp:cNvSpPr/>
      </dsp:nvSpPr>
      <dsp:spPr>
        <a:xfrm>
          <a:off x="9428971" y="705071"/>
          <a:ext cx="1031168" cy="171861"/>
        </a:xfrm>
        <a:prstGeom prst="parallelogram">
          <a:avLst>
            <a:gd name="adj" fmla="val 140840"/>
          </a:avLst>
        </a:prstGeom>
        <a:solidFill>
          <a:schemeClr val="accent5">
            <a:shade val="50000"/>
            <a:hueOff val="-218643"/>
            <a:satOff val="-17547"/>
            <a:lumOff val="17369"/>
            <a:alphaOff val="0"/>
          </a:schemeClr>
        </a:solidFill>
        <a:ln w="15875" cap="flat" cmpd="sng" algn="ctr">
          <a:solidFill>
            <a:schemeClr val="accent5">
              <a:shade val="50000"/>
              <a:hueOff val="-218643"/>
              <a:satOff val="-17547"/>
              <a:lumOff val="17369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9EBBFE4-A867-4DCC-B957-0372BD1FD95B}">
      <dsp:nvSpPr>
        <dsp:cNvPr id="0" name=""/>
        <dsp:cNvSpPr/>
      </dsp:nvSpPr>
      <dsp:spPr>
        <a:xfrm>
          <a:off x="2881051" y="935685"/>
          <a:ext cx="7733764" cy="703069"/>
        </a:xfrm>
        <a:prstGeom prst="rect">
          <a:avLst/>
        </a:prstGeom>
        <a:solidFill>
          <a:schemeClr val="accent5">
            <a:lumMod val="40000"/>
            <a:lumOff val="60000"/>
          </a:schemeClr>
        </a:solidFill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0" tIns="114300" rIns="114300" bIns="114300" numCol="1" spcCol="1270" anchor="b" anchorCtr="0">
          <a:noAutofit/>
        </a:bodyPr>
        <a:lstStyle/>
        <a:p>
          <a:pPr marL="0" lvl="0" indent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h-TH" sz="3000" b="1" kern="1200" dirty="0">
              <a:latin typeface="TH SarabunPSK" panose="020B0500040200020003" pitchFamily="34" charset="-34"/>
              <a:cs typeface="TH SarabunPSK" panose="020B0500040200020003" pitchFamily="34" charset="-34"/>
            </a:rPr>
            <a:t>2. กลุ่มเป้าหมายที่จะให้สื่อสาร</a:t>
          </a:r>
        </a:p>
      </dsp:txBody>
      <dsp:txXfrm>
        <a:off x="2881051" y="935685"/>
        <a:ext cx="7733764" cy="703069"/>
      </dsp:txXfrm>
    </dsp:sp>
    <dsp:sp modelId="{082CC2B0-66C0-4DB7-B646-4C304DC15502}">
      <dsp:nvSpPr>
        <dsp:cNvPr id="0" name=""/>
        <dsp:cNvSpPr/>
      </dsp:nvSpPr>
      <dsp:spPr>
        <a:xfrm>
          <a:off x="2881051" y="1638754"/>
          <a:ext cx="1031168" cy="171861"/>
        </a:xfrm>
        <a:prstGeom prst="parallelogram">
          <a:avLst>
            <a:gd name="adj" fmla="val 140840"/>
          </a:avLst>
        </a:prstGeom>
        <a:solidFill>
          <a:schemeClr val="accent5">
            <a:shade val="50000"/>
            <a:hueOff val="-255083"/>
            <a:satOff val="-20472"/>
            <a:lumOff val="20264"/>
            <a:alphaOff val="0"/>
          </a:schemeClr>
        </a:solidFill>
        <a:ln w="15875" cap="flat" cmpd="sng" algn="ctr">
          <a:solidFill>
            <a:schemeClr val="accent5">
              <a:shade val="50000"/>
              <a:hueOff val="-255083"/>
              <a:satOff val="-20472"/>
              <a:lumOff val="20264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FF997D1-BCF5-4660-BD27-4FEAE7A13863}">
      <dsp:nvSpPr>
        <dsp:cNvPr id="0" name=""/>
        <dsp:cNvSpPr/>
      </dsp:nvSpPr>
      <dsp:spPr>
        <a:xfrm>
          <a:off x="3972371" y="1638754"/>
          <a:ext cx="1031168" cy="171861"/>
        </a:xfrm>
        <a:prstGeom prst="parallelogram">
          <a:avLst>
            <a:gd name="adj" fmla="val 140840"/>
          </a:avLst>
        </a:prstGeom>
        <a:solidFill>
          <a:schemeClr val="accent5">
            <a:shade val="50000"/>
            <a:hueOff val="-291524"/>
            <a:satOff val="-23396"/>
            <a:lumOff val="23159"/>
            <a:alphaOff val="0"/>
          </a:schemeClr>
        </a:solidFill>
        <a:ln w="15875" cap="flat" cmpd="sng" algn="ctr">
          <a:solidFill>
            <a:schemeClr val="accent5">
              <a:shade val="50000"/>
              <a:hueOff val="-291524"/>
              <a:satOff val="-23396"/>
              <a:lumOff val="23159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5303E9F-FA05-43FA-819F-84A2E67AD869}">
      <dsp:nvSpPr>
        <dsp:cNvPr id="0" name=""/>
        <dsp:cNvSpPr/>
      </dsp:nvSpPr>
      <dsp:spPr>
        <a:xfrm>
          <a:off x="5063691" y="1638754"/>
          <a:ext cx="1031168" cy="171861"/>
        </a:xfrm>
        <a:prstGeom prst="parallelogram">
          <a:avLst>
            <a:gd name="adj" fmla="val 140840"/>
          </a:avLst>
        </a:prstGeom>
        <a:solidFill>
          <a:schemeClr val="accent5">
            <a:shade val="50000"/>
            <a:hueOff val="-327964"/>
            <a:satOff val="-26321"/>
            <a:lumOff val="26054"/>
            <a:alphaOff val="0"/>
          </a:schemeClr>
        </a:solidFill>
        <a:ln w="15875" cap="flat" cmpd="sng" algn="ctr">
          <a:solidFill>
            <a:schemeClr val="accent5">
              <a:shade val="50000"/>
              <a:hueOff val="-327964"/>
              <a:satOff val="-26321"/>
              <a:lumOff val="26054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D0E9E10-14E6-431F-8360-A0D27912872D}">
      <dsp:nvSpPr>
        <dsp:cNvPr id="0" name=""/>
        <dsp:cNvSpPr/>
      </dsp:nvSpPr>
      <dsp:spPr>
        <a:xfrm>
          <a:off x="6155011" y="1638754"/>
          <a:ext cx="1031168" cy="171861"/>
        </a:xfrm>
        <a:prstGeom prst="parallelogram">
          <a:avLst>
            <a:gd name="adj" fmla="val 140840"/>
          </a:avLst>
        </a:prstGeom>
        <a:solidFill>
          <a:schemeClr val="accent5">
            <a:shade val="50000"/>
            <a:hueOff val="-364405"/>
            <a:satOff val="-29245"/>
            <a:lumOff val="28949"/>
            <a:alphaOff val="0"/>
          </a:schemeClr>
        </a:solidFill>
        <a:ln w="15875" cap="flat" cmpd="sng" algn="ctr">
          <a:solidFill>
            <a:schemeClr val="accent5">
              <a:shade val="50000"/>
              <a:hueOff val="-364405"/>
              <a:satOff val="-29245"/>
              <a:lumOff val="28949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98E8790-9891-4F46-A284-D176A1780A2C}">
      <dsp:nvSpPr>
        <dsp:cNvPr id="0" name=""/>
        <dsp:cNvSpPr/>
      </dsp:nvSpPr>
      <dsp:spPr>
        <a:xfrm>
          <a:off x="7246331" y="1638754"/>
          <a:ext cx="1031168" cy="171861"/>
        </a:xfrm>
        <a:prstGeom prst="parallelogram">
          <a:avLst>
            <a:gd name="adj" fmla="val 140840"/>
          </a:avLst>
        </a:prstGeom>
        <a:solidFill>
          <a:schemeClr val="accent5">
            <a:shade val="50000"/>
            <a:hueOff val="-400845"/>
            <a:satOff val="-32170"/>
            <a:lumOff val="31843"/>
            <a:alphaOff val="0"/>
          </a:schemeClr>
        </a:solidFill>
        <a:ln w="15875" cap="flat" cmpd="sng" algn="ctr">
          <a:solidFill>
            <a:schemeClr val="accent5">
              <a:shade val="50000"/>
              <a:hueOff val="-400845"/>
              <a:satOff val="-32170"/>
              <a:lumOff val="31843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8FA092B-1E51-4CF1-8161-B0BD7D88CECB}">
      <dsp:nvSpPr>
        <dsp:cNvPr id="0" name=""/>
        <dsp:cNvSpPr/>
      </dsp:nvSpPr>
      <dsp:spPr>
        <a:xfrm>
          <a:off x="8337651" y="1638754"/>
          <a:ext cx="1031168" cy="171861"/>
        </a:xfrm>
        <a:prstGeom prst="parallelogram">
          <a:avLst>
            <a:gd name="adj" fmla="val 140840"/>
          </a:avLst>
        </a:prstGeom>
        <a:solidFill>
          <a:schemeClr val="accent5">
            <a:shade val="50000"/>
            <a:hueOff val="-437286"/>
            <a:satOff val="-35094"/>
            <a:lumOff val="34738"/>
            <a:alphaOff val="0"/>
          </a:schemeClr>
        </a:solidFill>
        <a:ln w="15875" cap="flat" cmpd="sng" algn="ctr">
          <a:solidFill>
            <a:schemeClr val="accent5">
              <a:shade val="50000"/>
              <a:hueOff val="-437286"/>
              <a:satOff val="-35094"/>
              <a:lumOff val="34738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B86B4A3-0739-48A1-894F-55F0CE16C84D}">
      <dsp:nvSpPr>
        <dsp:cNvPr id="0" name=""/>
        <dsp:cNvSpPr/>
      </dsp:nvSpPr>
      <dsp:spPr>
        <a:xfrm>
          <a:off x="9428971" y="1638754"/>
          <a:ext cx="1031168" cy="171861"/>
        </a:xfrm>
        <a:prstGeom prst="parallelogram">
          <a:avLst>
            <a:gd name="adj" fmla="val 140840"/>
          </a:avLst>
        </a:prstGeom>
        <a:solidFill>
          <a:schemeClr val="accent5">
            <a:shade val="50000"/>
            <a:hueOff val="-473726"/>
            <a:satOff val="-38019"/>
            <a:lumOff val="37633"/>
            <a:alphaOff val="0"/>
          </a:schemeClr>
        </a:solidFill>
        <a:ln w="15875" cap="flat" cmpd="sng" algn="ctr">
          <a:solidFill>
            <a:schemeClr val="accent5">
              <a:shade val="50000"/>
              <a:hueOff val="-473726"/>
              <a:satOff val="-38019"/>
              <a:lumOff val="37633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9E64121-9CFF-4D5D-AD6C-09CFD6FF0116}">
      <dsp:nvSpPr>
        <dsp:cNvPr id="0" name=""/>
        <dsp:cNvSpPr/>
      </dsp:nvSpPr>
      <dsp:spPr>
        <a:xfrm>
          <a:off x="2881051" y="1869368"/>
          <a:ext cx="7733764" cy="703069"/>
        </a:xfrm>
        <a:prstGeom prst="rect">
          <a:avLst/>
        </a:prstGeom>
        <a:solidFill>
          <a:schemeClr val="bg2"/>
        </a:solidFill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0" tIns="114300" rIns="114300" bIns="114300" numCol="1" spcCol="1270" anchor="b" anchorCtr="0">
          <a:noAutofit/>
        </a:bodyPr>
        <a:lstStyle/>
        <a:p>
          <a:pPr marL="0" lvl="0" indent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h-TH" sz="3000" b="1" kern="1200" dirty="0">
              <a:latin typeface="TH SarabunPSK" panose="020B0500040200020003" pitchFamily="34" charset="-34"/>
              <a:cs typeface="TH SarabunPSK" panose="020B0500040200020003" pitchFamily="34" charset="-34"/>
            </a:rPr>
            <a:t>3. รูปแบบการสื่อสาร</a:t>
          </a:r>
        </a:p>
      </dsp:txBody>
      <dsp:txXfrm>
        <a:off x="2881051" y="1869368"/>
        <a:ext cx="7733764" cy="703069"/>
      </dsp:txXfrm>
    </dsp:sp>
    <dsp:sp modelId="{786AED00-F3A2-4195-ABFD-F9730FD5B77B}">
      <dsp:nvSpPr>
        <dsp:cNvPr id="0" name=""/>
        <dsp:cNvSpPr/>
      </dsp:nvSpPr>
      <dsp:spPr>
        <a:xfrm>
          <a:off x="2881051" y="2572438"/>
          <a:ext cx="1031168" cy="171861"/>
        </a:xfrm>
        <a:prstGeom prst="parallelogram">
          <a:avLst>
            <a:gd name="adj" fmla="val 140840"/>
          </a:avLst>
        </a:prstGeom>
        <a:solidFill>
          <a:schemeClr val="accent5">
            <a:shade val="50000"/>
            <a:hueOff val="-510166"/>
            <a:satOff val="-40943"/>
            <a:lumOff val="40528"/>
            <a:alphaOff val="0"/>
          </a:schemeClr>
        </a:solidFill>
        <a:ln w="15875" cap="flat" cmpd="sng" algn="ctr">
          <a:solidFill>
            <a:schemeClr val="accent5">
              <a:shade val="50000"/>
              <a:hueOff val="-510166"/>
              <a:satOff val="-40943"/>
              <a:lumOff val="40528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23792D9-454F-455B-8F8F-1E8682F4FEF5}">
      <dsp:nvSpPr>
        <dsp:cNvPr id="0" name=""/>
        <dsp:cNvSpPr/>
      </dsp:nvSpPr>
      <dsp:spPr>
        <a:xfrm>
          <a:off x="3972371" y="2572438"/>
          <a:ext cx="1031168" cy="171861"/>
        </a:xfrm>
        <a:prstGeom prst="parallelogram">
          <a:avLst>
            <a:gd name="adj" fmla="val 140840"/>
          </a:avLst>
        </a:prstGeom>
        <a:solidFill>
          <a:schemeClr val="accent5">
            <a:shade val="50000"/>
            <a:hueOff val="-546607"/>
            <a:satOff val="-43868"/>
            <a:lumOff val="43423"/>
            <a:alphaOff val="0"/>
          </a:schemeClr>
        </a:solidFill>
        <a:ln w="15875" cap="flat" cmpd="sng" algn="ctr">
          <a:solidFill>
            <a:schemeClr val="accent5">
              <a:shade val="50000"/>
              <a:hueOff val="-546607"/>
              <a:satOff val="-43868"/>
              <a:lumOff val="43423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2B5A1D8-681B-4181-8D8C-A716CCA49C7B}">
      <dsp:nvSpPr>
        <dsp:cNvPr id="0" name=""/>
        <dsp:cNvSpPr/>
      </dsp:nvSpPr>
      <dsp:spPr>
        <a:xfrm>
          <a:off x="5063691" y="2572438"/>
          <a:ext cx="1031168" cy="171861"/>
        </a:xfrm>
        <a:prstGeom prst="parallelogram">
          <a:avLst>
            <a:gd name="adj" fmla="val 140840"/>
          </a:avLst>
        </a:prstGeom>
        <a:solidFill>
          <a:schemeClr val="accent5">
            <a:shade val="50000"/>
            <a:hueOff val="-583047"/>
            <a:satOff val="-46792"/>
            <a:lumOff val="46318"/>
            <a:alphaOff val="0"/>
          </a:schemeClr>
        </a:solidFill>
        <a:ln w="15875" cap="flat" cmpd="sng" algn="ctr">
          <a:solidFill>
            <a:schemeClr val="accent5">
              <a:shade val="50000"/>
              <a:hueOff val="-583047"/>
              <a:satOff val="-46792"/>
              <a:lumOff val="46318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63BE4C3-C368-426A-9CDF-E850D53C1129}">
      <dsp:nvSpPr>
        <dsp:cNvPr id="0" name=""/>
        <dsp:cNvSpPr/>
      </dsp:nvSpPr>
      <dsp:spPr>
        <a:xfrm>
          <a:off x="6155011" y="2572438"/>
          <a:ext cx="1031168" cy="171861"/>
        </a:xfrm>
        <a:prstGeom prst="parallelogram">
          <a:avLst>
            <a:gd name="adj" fmla="val 140840"/>
          </a:avLst>
        </a:prstGeom>
        <a:solidFill>
          <a:schemeClr val="accent5">
            <a:shade val="50000"/>
            <a:hueOff val="-619488"/>
            <a:satOff val="-49717"/>
            <a:lumOff val="49213"/>
            <a:alphaOff val="0"/>
          </a:schemeClr>
        </a:solidFill>
        <a:ln w="15875" cap="flat" cmpd="sng" algn="ctr">
          <a:solidFill>
            <a:schemeClr val="accent5">
              <a:shade val="50000"/>
              <a:hueOff val="-619488"/>
              <a:satOff val="-49717"/>
              <a:lumOff val="49213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208C067-2321-4A3F-A647-7F7F54CAE2B7}">
      <dsp:nvSpPr>
        <dsp:cNvPr id="0" name=""/>
        <dsp:cNvSpPr/>
      </dsp:nvSpPr>
      <dsp:spPr>
        <a:xfrm>
          <a:off x="7246331" y="2572438"/>
          <a:ext cx="1031168" cy="171861"/>
        </a:xfrm>
        <a:prstGeom prst="parallelogram">
          <a:avLst>
            <a:gd name="adj" fmla="val 140840"/>
          </a:avLst>
        </a:prstGeom>
        <a:solidFill>
          <a:schemeClr val="accent5">
            <a:shade val="50000"/>
            <a:hueOff val="-619488"/>
            <a:satOff val="-49717"/>
            <a:lumOff val="49213"/>
            <a:alphaOff val="0"/>
          </a:schemeClr>
        </a:solidFill>
        <a:ln w="15875" cap="flat" cmpd="sng" algn="ctr">
          <a:solidFill>
            <a:schemeClr val="accent5">
              <a:shade val="50000"/>
              <a:hueOff val="-619488"/>
              <a:satOff val="-49717"/>
              <a:lumOff val="49213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540173C-FC5A-46FA-9794-103F4EB858E9}">
      <dsp:nvSpPr>
        <dsp:cNvPr id="0" name=""/>
        <dsp:cNvSpPr/>
      </dsp:nvSpPr>
      <dsp:spPr>
        <a:xfrm>
          <a:off x="8337651" y="2572438"/>
          <a:ext cx="1031168" cy="171861"/>
        </a:xfrm>
        <a:prstGeom prst="parallelogram">
          <a:avLst>
            <a:gd name="adj" fmla="val 140840"/>
          </a:avLst>
        </a:prstGeom>
        <a:solidFill>
          <a:schemeClr val="accent5">
            <a:shade val="50000"/>
            <a:hueOff val="-583047"/>
            <a:satOff val="-46792"/>
            <a:lumOff val="46318"/>
            <a:alphaOff val="0"/>
          </a:schemeClr>
        </a:solidFill>
        <a:ln w="15875" cap="flat" cmpd="sng" algn="ctr">
          <a:solidFill>
            <a:schemeClr val="accent5">
              <a:shade val="50000"/>
              <a:hueOff val="-583047"/>
              <a:satOff val="-46792"/>
              <a:lumOff val="46318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3320C9A-9D20-4DF2-9EDE-C5725E06D944}">
      <dsp:nvSpPr>
        <dsp:cNvPr id="0" name=""/>
        <dsp:cNvSpPr/>
      </dsp:nvSpPr>
      <dsp:spPr>
        <a:xfrm>
          <a:off x="9428971" y="2572438"/>
          <a:ext cx="1031168" cy="171861"/>
        </a:xfrm>
        <a:prstGeom prst="parallelogram">
          <a:avLst>
            <a:gd name="adj" fmla="val 140840"/>
          </a:avLst>
        </a:prstGeom>
        <a:solidFill>
          <a:schemeClr val="accent5">
            <a:shade val="50000"/>
            <a:hueOff val="-546607"/>
            <a:satOff val="-43868"/>
            <a:lumOff val="43423"/>
            <a:alphaOff val="0"/>
          </a:schemeClr>
        </a:solidFill>
        <a:ln w="15875" cap="flat" cmpd="sng" algn="ctr">
          <a:solidFill>
            <a:schemeClr val="accent5">
              <a:shade val="50000"/>
              <a:hueOff val="-546607"/>
              <a:satOff val="-43868"/>
              <a:lumOff val="43423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F1986E9-E669-46F4-90F1-28E445793044}">
      <dsp:nvSpPr>
        <dsp:cNvPr id="0" name=""/>
        <dsp:cNvSpPr/>
      </dsp:nvSpPr>
      <dsp:spPr>
        <a:xfrm>
          <a:off x="2881051" y="2803051"/>
          <a:ext cx="7733764" cy="703069"/>
        </a:xfrm>
        <a:prstGeom prst="rect">
          <a:avLst/>
        </a:prstGeom>
        <a:solidFill>
          <a:schemeClr val="accent1">
            <a:lumMod val="20000"/>
            <a:lumOff val="80000"/>
          </a:schemeClr>
        </a:solidFill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0" tIns="114300" rIns="114300" bIns="114300" numCol="1" spcCol="1270" anchor="b" anchorCtr="0">
          <a:noAutofit/>
        </a:bodyPr>
        <a:lstStyle/>
        <a:p>
          <a:pPr marL="0" lvl="0" indent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h-TH" sz="3000" b="1" kern="1200" dirty="0">
              <a:latin typeface="TH SarabunPSK" panose="020B0500040200020003" pitchFamily="34" charset="-34"/>
              <a:cs typeface="TH SarabunPSK" panose="020B0500040200020003" pitchFamily="34" charset="-34"/>
            </a:rPr>
            <a:t>4. ผู้รับผิดชอบในการดำเนินการ</a:t>
          </a:r>
        </a:p>
      </dsp:txBody>
      <dsp:txXfrm>
        <a:off x="2881051" y="2803051"/>
        <a:ext cx="7733764" cy="703069"/>
      </dsp:txXfrm>
    </dsp:sp>
    <dsp:sp modelId="{3AB26C18-8E34-42E9-B1FE-8713C3A764E7}">
      <dsp:nvSpPr>
        <dsp:cNvPr id="0" name=""/>
        <dsp:cNvSpPr/>
      </dsp:nvSpPr>
      <dsp:spPr>
        <a:xfrm>
          <a:off x="2881051" y="3506121"/>
          <a:ext cx="1031168" cy="171861"/>
        </a:xfrm>
        <a:prstGeom prst="parallelogram">
          <a:avLst>
            <a:gd name="adj" fmla="val 140840"/>
          </a:avLst>
        </a:prstGeom>
        <a:solidFill>
          <a:schemeClr val="accent5">
            <a:shade val="50000"/>
            <a:hueOff val="-510166"/>
            <a:satOff val="-40943"/>
            <a:lumOff val="40528"/>
            <a:alphaOff val="0"/>
          </a:schemeClr>
        </a:solidFill>
        <a:ln w="15875" cap="flat" cmpd="sng" algn="ctr">
          <a:solidFill>
            <a:schemeClr val="accent5">
              <a:shade val="50000"/>
              <a:hueOff val="-510166"/>
              <a:satOff val="-40943"/>
              <a:lumOff val="40528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AD140C0-3765-4DAE-B31D-137446C80B91}">
      <dsp:nvSpPr>
        <dsp:cNvPr id="0" name=""/>
        <dsp:cNvSpPr/>
      </dsp:nvSpPr>
      <dsp:spPr>
        <a:xfrm>
          <a:off x="3972371" y="3506121"/>
          <a:ext cx="1031168" cy="171861"/>
        </a:xfrm>
        <a:prstGeom prst="parallelogram">
          <a:avLst>
            <a:gd name="adj" fmla="val 140840"/>
          </a:avLst>
        </a:prstGeom>
        <a:solidFill>
          <a:schemeClr val="accent5">
            <a:shade val="50000"/>
            <a:hueOff val="-473726"/>
            <a:satOff val="-38019"/>
            <a:lumOff val="37633"/>
            <a:alphaOff val="0"/>
          </a:schemeClr>
        </a:solidFill>
        <a:ln w="15875" cap="flat" cmpd="sng" algn="ctr">
          <a:solidFill>
            <a:schemeClr val="accent5">
              <a:shade val="50000"/>
              <a:hueOff val="-473726"/>
              <a:satOff val="-38019"/>
              <a:lumOff val="37633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FAFAB2B-9D9B-466A-B57B-91D3E29B4F44}">
      <dsp:nvSpPr>
        <dsp:cNvPr id="0" name=""/>
        <dsp:cNvSpPr/>
      </dsp:nvSpPr>
      <dsp:spPr>
        <a:xfrm>
          <a:off x="5063691" y="3506121"/>
          <a:ext cx="1031168" cy="171861"/>
        </a:xfrm>
        <a:prstGeom prst="parallelogram">
          <a:avLst>
            <a:gd name="adj" fmla="val 140840"/>
          </a:avLst>
        </a:prstGeom>
        <a:solidFill>
          <a:schemeClr val="accent5">
            <a:shade val="50000"/>
            <a:hueOff val="-437286"/>
            <a:satOff val="-35094"/>
            <a:lumOff val="34738"/>
            <a:alphaOff val="0"/>
          </a:schemeClr>
        </a:solidFill>
        <a:ln w="15875" cap="flat" cmpd="sng" algn="ctr">
          <a:solidFill>
            <a:schemeClr val="accent5">
              <a:shade val="50000"/>
              <a:hueOff val="-437286"/>
              <a:satOff val="-35094"/>
              <a:lumOff val="34738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F028678-9F99-4600-88A2-97F9888D42A8}">
      <dsp:nvSpPr>
        <dsp:cNvPr id="0" name=""/>
        <dsp:cNvSpPr/>
      </dsp:nvSpPr>
      <dsp:spPr>
        <a:xfrm>
          <a:off x="6155011" y="3506121"/>
          <a:ext cx="1031168" cy="171861"/>
        </a:xfrm>
        <a:prstGeom prst="parallelogram">
          <a:avLst>
            <a:gd name="adj" fmla="val 140840"/>
          </a:avLst>
        </a:prstGeom>
        <a:solidFill>
          <a:schemeClr val="accent5">
            <a:shade val="50000"/>
            <a:hueOff val="-400845"/>
            <a:satOff val="-32170"/>
            <a:lumOff val="31843"/>
            <a:alphaOff val="0"/>
          </a:schemeClr>
        </a:solidFill>
        <a:ln w="15875" cap="flat" cmpd="sng" algn="ctr">
          <a:solidFill>
            <a:schemeClr val="accent5">
              <a:shade val="50000"/>
              <a:hueOff val="-400845"/>
              <a:satOff val="-32170"/>
              <a:lumOff val="31843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8D09897-F53D-4FED-86CA-9928003BC68B}">
      <dsp:nvSpPr>
        <dsp:cNvPr id="0" name=""/>
        <dsp:cNvSpPr/>
      </dsp:nvSpPr>
      <dsp:spPr>
        <a:xfrm>
          <a:off x="7246331" y="3506121"/>
          <a:ext cx="1031168" cy="171861"/>
        </a:xfrm>
        <a:prstGeom prst="parallelogram">
          <a:avLst>
            <a:gd name="adj" fmla="val 140840"/>
          </a:avLst>
        </a:prstGeom>
        <a:solidFill>
          <a:schemeClr val="accent5">
            <a:shade val="50000"/>
            <a:hueOff val="-364405"/>
            <a:satOff val="-29245"/>
            <a:lumOff val="28949"/>
            <a:alphaOff val="0"/>
          </a:schemeClr>
        </a:solidFill>
        <a:ln w="15875" cap="flat" cmpd="sng" algn="ctr">
          <a:solidFill>
            <a:schemeClr val="accent5">
              <a:shade val="50000"/>
              <a:hueOff val="-364405"/>
              <a:satOff val="-29245"/>
              <a:lumOff val="28949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F79AFAB-129E-4388-86F6-E90C968F2F83}">
      <dsp:nvSpPr>
        <dsp:cNvPr id="0" name=""/>
        <dsp:cNvSpPr/>
      </dsp:nvSpPr>
      <dsp:spPr>
        <a:xfrm>
          <a:off x="8337651" y="3506121"/>
          <a:ext cx="1031168" cy="171861"/>
        </a:xfrm>
        <a:prstGeom prst="parallelogram">
          <a:avLst>
            <a:gd name="adj" fmla="val 140840"/>
          </a:avLst>
        </a:prstGeom>
        <a:solidFill>
          <a:schemeClr val="accent5">
            <a:shade val="50000"/>
            <a:hueOff val="-327964"/>
            <a:satOff val="-26321"/>
            <a:lumOff val="26054"/>
            <a:alphaOff val="0"/>
          </a:schemeClr>
        </a:solidFill>
        <a:ln w="15875" cap="flat" cmpd="sng" algn="ctr">
          <a:solidFill>
            <a:schemeClr val="accent5">
              <a:shade val="50000"/>
              <a:hueOff val="-327964"/>
              <a:satOff val="-26321"/>
              <a:lumOff val="26054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1A27EA0-DB5B-4CED-91ED-657000FCD1ED}">
      <dsp:nvSpPr>
        <dsp:cNvPr id="0" name=""/>
        <dsp:cNvSpPr/>
      </dsp:nvSpPr>
      <dsp:spPr>
        <a:xfrm>
          <a:off x="9428971" y="3506121"/>
          <a:ext cx="1031168" cy="171861"/>
        </a:xfrm>
        <a:prstGeom prst="parallelogram">
          <a:avLst>
            <a:gd name="adj" fmla="val 140840"/>
          </a:avLst>
        </a:prstGeom>
        <a:solidFill>
          <a:schemeClr val="accent5">
            <a:shade val="50000"/>
            <a:hueOff val="-291524"/>
            <a:satOff val="-23396"/>
            <a:lumOff val="23159"/>
            <a:alphaOff val="0"/>
          </a:schemeClr>
        </a:solidFill>
        <a:ln w="15875" cap="flat" cmpd="sng" algn="ctr">
          <a:solidFill>
            <a:schemeClr val="accent5">
              <a:shade val="50000"/>
              <a:hueOff val="-291524"/>
              <a:satOff val="-23396"/>
              <a:lumOff val="23159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D6BA272-6066-4593-819A-0B6531BAF9B1}">
      <dsp:nvSpPr>
        <dsp:cNvPr id="0" name=""/>
        <dsp:cNvSpPr/>
      </dsp:nvSpPr>
      <dsp:spPr>
        <a:xfrm>
          <a:off x="2881051" y="3736734"/>
          <a:ext cx="7733764" cy="703069"/>
        </a:xfrm>
        <a:prstGeom prst="rect">
          <a:avLst/>
        </a:prstGeom>
        <a:solidFill>
          <a:schemeClr val="accent5">
            <a:lumMod val="20000"/>
            <a:lumOff val="80000"/>
          </a:schemeClr>
        </a:solidFill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0" tIns="114300" rIns="114300" bIns="114300" numCol="1" spcCol="1270" anchor="b" anchorCtr="0">
          <a:noAutofit/>
        </a:bodyPr>
        <a:lstStyle/>
        <a:p>
          <a:pPr marL="0" lvl="0" indent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h-TH" sz="3000" b="1" kern="1200" dirty="0">
              <a:latin typeface="TH SarabunPSK" panose="020B0500040200020003" pitchFamily="34" charset="-34"/>
              <a:cs typeface="TH SarabunPSK" panose="020B0500040200020003" pitchFamily="34" charset="-34"/>
            </a:rPr>
            <a:t>5. ระยะเวลาในการดำเนินการ</a:t>
          </a:r>
        </a:p>
      </dsp:txBody>
      <dsp:txXfrm>
        <a:off x="2881051" y="3736734"/>
        <a:ext cx="7733764" cy="703069"/>
      </dsp:txXfrm>
    </dsp:sp>
    <dsp:sp modelId="{7213D2E2-5960-4552-9F34-EECD03652F33}">
      <dsp:nvSpPr>
        <dsp:cNvPr id="0" name=""/>
        <dsp:cNvSpPr/>
      </dsp:nvSpPr>
      <dsp:spPr>
        <a:xfrm>
          <a:off x="2881051" y="4439804"/>
          <a:ext cx="1031168" cy="171861"/>
        </a:xfrm>
        <a:prstGeom prst="parallelogram">
          <a:avLst>
            <a:gd name="adj" fmla="val 140840"/>
          </a:avLst>
        </a:prstGeom>
        <a:solidFill>
          <a:schemeClr val="accent5">
            <a:shade val="50000"/>
            <a:hueOff val="-255083"/>
            <a:satOff val="-20472"/>
            <a:lumOff val="20264"/>
            <a:alphaOff val="0"/>
          </a:schemeClr>
        </a:solidFill>
        <a:ln w="15875" cap="flat" cmpd="sng" algn="ctr">
          <a:solidFill>
            <a:schemeClr val="accent5">
              <a:shade val="50000"/>
              <a:hueOff val="-255083"/>
              <a:satOff val="-20472"/>
              <a:lumOff val="20264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52B7235-8FED-424A-BC5C-53DEDA4A9676}">
      <dsp:nvSpPr>
        <dsp:cNvPr id="0" name=""/>
        <dsp:cNvSpPr/>
      </dsp:nvSpPr>
      <dsp:spPr>
        <a:xfrm>
          <a:off x="3972371" y="4439804"/>
          <a:ext cx="1031168" cy="171861"/>
        </a:xfrm>
        <a:prstGeom prst="parallelogram">
          <a:avLst>
            <a:gd name="adj" fmla="val 140840"/>
          </a:avLst>
        </a:prstGeom>
        <a:solidFill>
          <a:schemeClr val="accent5">
            <a:shade val="50000"/>
            <a:hueOff val="-218643"/>
            <a:satOff val="-17547"/>
            <a:lumOff val="17369"/>
            <a:alphaOff val="0"/>
          </a:schemeClr>
        </a:solidFill>
        <a:ln w="15875" cap="flat" cmpd="sng" algn="ctr">
          <a:solidFill>
            <a:schemeClr val="accent5">
              <a:shade val="50000"/>
              <a:hueOff val="-218643"/>
              <a:satOff val="-17547"/>
              <a:lumOff val="17369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5D6FB8A-A7FB-4826-86E2-75CDCC50038B}">
      <dsp:nvSpPr>
        <dsp:cNvPr id="0" name=""/>
        <dsp:cNvSpPr/>
      </dsp:nvSpPr>
      <dsp:spPr>
        <a:xfrm>
          <a:off x="5063691" y="4439804"/>
          <a:ext cx="1031168" cy="171861"/>
        </a:xfrm>
        <a:prstGeom prst="parallelogram">
          <a:avLst>
            <a:gd name="adj" fmla="val 140840"/>
          </a:avLst>
        </a:prstGeom>
        <a:solidFill>
          <a:schemeClr val="accent5">
            <a:shade val="50000"/>
            <a:hueOff val="-182202"/>
            <a:satOff val="-14623"/>
            <a:lumOff val="14474"/>
            <a:alphaOff val="0"/>
          </a:schemeClr>
        </a:solidFill>
        <a:ln w="15875" cap="flat" cmpd="sng" algn="ctr">
          <a:solidFill>
            <a:schemeClr val="accent5">
              <a:shade val="50000"/>
              <a:hueOff val="-182202"/>
              <a:satOff val="-14623"/>
              <a:lumOff val="14474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E4E1C43-407F-4CA0-91B6-AF8D56784285}">
      <dsp:nvSpPr>
        <dsp:cNvPr id="0" name=""/>
        <dsp:cNvSpPr/>
      </dsp:nvSpPr>
      <dsp:spPr>
        <a:xfrm>
          <a:off x="6155011" y="4439804"/>
          <a:ext cx="1031168" cy="171861"/>
        </a:xfrm>
        <a:prstGeom prst="parallelogram">
          <a:avLst>
            <a:gd name="adj" fmla="val 140840"/>
          </a:avLst>
        </a:prstGeom>
        <a:solidFill>
          <a:schemeClr val="accent5">
            <a:shade val="50000"/>
            <a:hueOff val="-145762"/>
            <a:satOff val="-11698"/>
            <a:lumOff val="11579"/>
            <a:alphaOff val="0"/>
          </a:schemeClr>
        </a:solidFill>
        <a:ln w="15875" cap="flat" cmpd="sng" algn="ctr">
          <a:solidFill>
            <a:schemeClr val="accent5">
              <a:shade val="50000"/>
              <a:hueOff val="-145762"/>
              <a:satOff val="-11698"/>
              <a:lumOff val="11579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CFA5297-9021-4D4C-8136-AB676A7669AE}">
      <dsp:nvSpPr>
        <dsp:cNvPr id="0" name=""/>
        <dsp:cNvSpPr/>
      </dsp:nvSpPr>
      <dsp:spPr>
        <a:xfrm>
          <a:off x="7246331" y="4439804"/>
          <a:ext cx="1031168" cy="171861"/>
        </a:xfrm>
        <a:prstGeom prst="parallelogram">
          <a:avLst>
            <a:gd name="adj" fmla="val 140840"/>
          </a:avLst>
        </a:prstGeom>
        <a:solidFill>
          <a:schemeClr val="accent5">
            <a:shade val="50000"/>
            <a:hueOff val="-109321"/>
            <a:satOff val="-8774"/>
            <a:lumOff val="8685"/>
            <a:alphaOff val="0"/>
          </a:schemeClr>
        </a:solidFill>
        <a:ln w="15875" cap="flat" cmpd="sng" algn="ctr">
          <a:solidFill>
            <a:schemeClr val="accent5">
              <a:shade val="50000"/>
              <a:hueOff val="-109321"/>
              <a:satOff val="-8774"/>
              <a:lumOff val="8685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29EB39E-817F-4930-B733-950CA64D06E2}">
      <dsp:nvSpPr>
        <dsp:cNvPr id="0" name=""/>
        <dsp:cNvSpPr/>
      </dsp:nvSpPr>
      <dsp:spPr>
        <a:xfrm>
          <a:off x="8337651" y="4439804"/>
          <a:ext cx="1031168" cy="171861"/>
        </a:xfrm>
        <a:prstGeom prst="parallelogram">
          <a:avLst>
            <a:gd name="adj" fmla="val 140840"/>
          </a:avLst>
        </a:prstGeom>
        <a:solidFill>
          <a:schemeClr val="accent5">
            <a:shade val="50000"/>
            <a:hueOff val="-72881"/>
            <a:satOff val="-5849"/>
            <a:lumOff val="5790"/>
            <a:alphaOff val="0"/>
          </a:schemeClr>
        </a:solidFill>
        <a:ln w="15875" cap="flat" cmpd="sng" algn="ctr">
          <a:solidFill>
            <a:schemeClr val="accent5">
              <a:shade val="50000"/>
              <a:hueOff val="-72881"/>
              <a:satOff val="-5849"/>
              <a:lumOff val="579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64ACFA4-36F4-447B-9534-2A25890F5211}">
      <dsp:nvSpPr>
        <dsp:cNvPr id="0" name=""/>
        <dsp:cNvSpPr/>
      </dsp:nvSpPr>
      <dsp:spPr>
        <a:xfrm>
          <a:off x="9428971" y="4439804"/>
          <a:ext cx="1031168" cy="171861"/>
        </a:xfrm>
        <a:prstGeom prst="parallelogram">
          <a:avLst>
            <a:gd name="adj" fmla="val 140840"/>
          </a:avLst>
        </a:prstGeom>
        <a:solidFill>
          <a:schemeClr val="accent5">
            <a:shade val="50000"/>
            <a:hueOff val="-36440"/>
            <a:satOff val="-2925"/>
            <a:lumOff val="2895"/>
            <a:alphaOff val="0"/>
          </a:schemeClr>
        </a:solidFill>
        <a:ln w="15875" cap="flat" cmpd="sng" algn="ctr">
          <a:solidFill>
            <a:schemeClr val="accent5">
              <a:shade val="50000"/>
              <a:hueOff val="-36440"/>
              <a:satOff val="-2925"/>
              <a:lumOff val="2895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1AC8B08-48EE-463D-B53E-5719478ED68B}">
      <dsp:nvSpPr>
        <dsp:cNvPr id="0" name=""/>
        <dsp:cNvSpPr/>
      </dsp:nvSpPr>
      <dsp:spPr>
        <a:xfrm>
          <a:off x="0" y="1793406"/>
          <a:ext cx="11773548" cy="2391208"/>
        </a:xfrm>
        <a:prstGeom prst="notchedRightArrow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3619A7A-A293-48FB-ADEB-199A646F4240}">
      <dsp:nvSpPr>
        <dsp:cNvPr id="0" name=""/>
        <dsp:cNvSpPr/>
      </dsp:nvSpPr>
      <dsp:spPr>
        <a:xfrm>
          <a:off x="25153" y="-233896"/>
          <a:ext cx="2335070" cy="3326793"/>
        </a:xfrm>
        <a:prstGeom prst="rect">
          <a:avLst/>
        </a:prstGeom>
        <a:gradFill flip="none" rotWithShape="0">
          <a:gsLst>
            <a:gs pos="0">
              <a:schemeClr val="accent2">
                <a:tint val="66000"/>
                <a:satMod val="160000"/>
              </a:schemeClr>
            </a:gs>
            <a:gs pos="50000">
              <a:schemeClr val="accent2">
                <a:tint val="44500"/>
                <a:satMod val="160000"/>
              </a:schemeClr>
            </a:gs>
            <a:gs pos="100000">
              <a:schemeClr val="accent2">
                <a:tint val="23500"/>
                <a:satMod val="160000"/>
              </a:schemeClr>
            </a:gs>
          </a:gsLst>
          <a:lin ang="13500000" scaled="1"/>
          <a:tileRect/>
        </a:gradFill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170688" rIns="170688" bIns="170688" numCol="1" spcCol="1270" anchor="b" anchorCtr="1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h-TH" sz="2400" b="1" kern="1200" dirty="0"/>
            <a:t>กุมภาพันธ์ 2565 </a:t>
          </a:r>
          <a:endParaRPr lang="en-US" sz="2400" b="1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th-TH" sz="2000" b="1" kern="1200" dirty="0">
              <a:latin typeface="TH Sarabun New" panose="020B0500040200020003" pitchFamily="34" charset="-34"/>
              <a:cs typeface="TH Sarabun New" panose="020B0500040200020003" pitchFamily="34" charset="-34"/>
            </a:rPr>
            <a:t>แต่งตั้งคณะทำงาน</a:t>
          </a:r>
          <a:endParaRPr lang="en-US" sz="2000" b="1" kern="1200" dirty="0">
            <a:latin typeface="TH Sarabun New" panose="020B0500040200020003" pitchFamily="34" charset="-34"/>
            <a:cs typeface="TH Sarabun New" panose="020B0500040200020003" pitchFamily="34" charset="-34"/>
          </a:endParaRP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th-TH" sz="2000" b="1" kern="1200" dirty="0">
              <a:latin typeface="TH Sarabun New" panose="020B0500040200020003" pitchFamily="34" charset="-34"/>
              <a:cs typeface="TH Sarabun New" panose="020B0500040200020003" pitchFamily="34" charset="-34"/>
            </a:rPr>
            <a:t>ประชุมคณะทำงาน ครั้งที่ 1  ขับเคลื่อน 3 ประเด็น</a:t>
          </a:r>
          <a:endParaRPr lang="en-US" sz="2000" b="1" kern="1200" dirty="0">
            <a:latin typeface="TH Sarabun New" panose="020B0500040200020003" pitchFamily="34" charset="-34"/>
            <a:cs typeface="TH Sarabun New" panose="020B0500040200020003" pitchFamily="34" charset="-34"/>
          </a:endParaRPr>
        </a:p>
        <a:p>
          <a:pPr marL="457200" lvl="2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th-TH" sz="2000" b="1" kern="1200" dirty="0">
              <a:latin typeface="TH Sarabun New" panose="020B0500040200020003" pitchFamily="34" charset="-34"/>
              <a:cs typeface="TH Sarabun New" panose="020B0500040200020003" pitchFamily="34" charset="-34"/>
            </a:rPr>
            <a:t>1. ด้านข้อมูล</a:t>
          </a:r>
          <a:endParaRPr lang="en-US" sz="2000" b="1" kern="1200" dirty="0">
            <a:latin typeface="TH Sarabun New" panose="020B0500040200020003" pitchFamily="34" charset="-34"/>
            <a:cs typeface="TH Sarabun New" panose="020B0500040200020003" pitchFamily="34" charset="-34"/>
          </a:endParaRPr>
        </a:p>
        <a:p>
          <a:pPr marL="457200" lvl="2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b="1" kern="1200" dirty="0">
              <a:latin typeface="TH Sarabun New" panose="020B0500040200020003" pitchFamily="34" charset="-34"/>
              <a:cs typeface="TH Sarabun New" panose="020B0500040200020003" pitchFamily="34" charset="-34"/>
            </a:rPr>
            <a:t>2. </a:t>
          </a:r>
          <a:r>
            <a:rPr lang="th-TH" sz="2000" b="1" kern="1200" dirty="0">
              <a:latin typeface="TH Sarabun New" panose="020B0500040200020003" pitchFamily="34" charset="-34"/>
              <a:cs typeface="TH Sarabun New" panose="020B0500040200020003" pitchFamily="34" charset="-34"/>
            </a:rPr>
            <a:t>แผนการพัฒนาศักยภาพเครือข่าย</a:t>
          </a:r>
          <a:endParaRPr lang="en-US" sz="2000" b="1" kern="1200" dirty="0">
            <a:latin typeface="TH Sarabun New" panose="020B0500040200020003" pitchFamily="34" charset="-34"/>
            <a:cs typeface="TH Sarabun New" panose="020B0500040200020003" pitchFamily="34" charset="-34"/>
          </a:endParaRPr>
        </a:p>
        <a:p>
          <a:pPr marL="457200" lvl="2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th-TH" sz="2000" b="1" kern="1200" dirty="0">
              <a:latin typeface="TH Sarabun New" panose="020B0500040200020003" pitchFamily="34" charset="-34"/>
              <a:cs typeface="TH Sarabun New" panose="020B0500040200020003" pitchFamily="34" charset="-34"/>
            </a:rPr>
            <a:t>3. ด้านการสื่อสาร</a:t>
          </a:r>
          <a:endParaRPr lang="en-US" sz="2000" b="1" kern="1200" dirty="0">
            <a:latin typeface="TH Sarabun New" panose="020B0500040200020003" pitchFamily="34" charset="-34"/>
            <a:cs typeface="TH Sarabun New" panose="020B0500040200020003" pitchFamily="34" charset="-34"/>
          </a:endParaRPr>
        </a:p>
      </dsp:txBody>
      <dsp:txXfrm>
        <a:off x="25153" y="-233896"/>
        <a:ext cx="2335070" cy="3326793"/>
      </dsp:txXfrm>
    </dsp:sp>
    <dsp:sp modelId="{3FB6E547-ED26-4821-AA57-359F5310AD9B}">
      <dsp:nvSpPr>
        <dsp:cNvPr id="0" name=""/>
        <dsp:cNvSpPr/>
      </dsp:nvSpPr>
      <dsp:spPr>
        <a:xfrm>
          <a:off x="816436" y="2954015"/>
          <a:ext cx="597802" cy="597802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DFFB461-4C6C-4BCE-AA3D-F19D065F9062}">
      <dsp:nvSpPr>
        <dsp:cNvPr id="0" name=""/>
        <dsp:cNvSpPr/>
      </dsp:nvSpPr>
      <dsp:spPr>
        <a:xfrm>
          <a:off x="2415593" y="2913227"/>
          <a:ext cx="2675305" cy="3289322"/>
        </a:xfrm>
        <a:prstGeom prst="rect">
          <a:avLst/>
        </a:prstGeom>
        <a:gradFill flip="none" rotWithShape="0">
          <a:gsLst>
            <a:gs pos="0">
              <a:srgbClr val="FFFF00">
                <a:shade val="30000"/>
                <a:satMod val="115000"/>
              </a:srgbClr>
            </a:gs>
            <a:gs pos="50000">
              <a:srgbClr val="FFFF00">
                <a:shade val="67500"/>
                <a:satMod val="115000"/>
              </a:srgbClr>
            </a:gs>
            <a:gs pos="100000">
              <a:srgbClr val="FFFF00">
                <a:shade val="100000"/>
                <a:satMod val="115000"/>
              </a:srgbClr>
            </a:gs>
          </a:gsLst>
          <a:lin ang="2700000" scaled="1"/>
          <a:tileRect/>
        </a:gradFill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170688" rIns="170688" bIns="170688" numCol="1" spcCol="1270" anchor="t" anchorCtr="1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h-TH" sz="2400" b="1" kern="1200" dirty="0"/>
            <a:t>พฤษภาคม 2565</a:t>
          </a:r>
          <a:endParaRPr lang="en-US" sz="2400" b="1" kern="1200" dirty="0"/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th-TH" sz="2200" b="1" kern="1200" dirty="0">
              <a:latin typeface="TH Sarabun New" panose="020B0500040200020003" pitchFamily="34" charset="-34"/>
              <a:cs typeface="TH Sarabun New" panose="020B0500040200020003" pitchFamily="34" charset="-34"/>
            </a:rPr>
            <a:t>ประชุมครั้งที่ </a:t>
          </a:r>
          <a:r>
            <a:rPr lang="en-US" sz="2200" b="1" kern="1200" dirty="0">
              <a:latin typeface="TH Sarabun New" panose="020B0500040200020003" pitchFamily="34" charset="-34"/>
              <a:cs typeface="TH Sarabun New" panose="020B0500040200020003" pitchFamily="34" charset="-34"/>
            </a:rPr>
            <a:t>3</a:t>
          </a:r>
          <a:r>
            <a:rPr lang="th-TH" sz="2200" b="1" kern="1200" dirty="0">
              <a:latin typeface="TH Sarabun New" panose="020B0500040200020003" pitchFamily="34" charset="-34"/>
              <a:cs typeface="TH Sarabun New" panose="020B0500040200020003" pitchFamily="34" charset="-34"/>
            </a:rPr>
            <a:t> ประเด็นขับเคลื่อน </a:t>
          </a:r>
          <a:endParaRPr lang="en-US" sz="2200" b="1" kern="1200" dirty="0">
            <a:latin typeface="TH Sarabun New" panose="020B0500040200020003" pitchFamily="34" charset="-34"/>
            <a:cs typeface="TH Sarabun New" panose="020B0500040200020003" pitchFamily="34" charset="-34"/>
          </a:endParaRPr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th-TH" sz="2200" b="1" kern="1200" dirty="0">
              <a:latin typeface="TH Sarabun New" panose="020B0500040200020003" pitchFamily="34" charset="-34"/>
              <a:cs typeface="TH Sarabun New" panose="020B0500040200020003" pitchFamily="34" charset="-34"/>
            </a:rPr>
            <a:t>1. กำหนดกิจกรรม</a:t>
          </a:r>
          <a:endParaRPr lang="en-US" sz="2200" b="1" kern="1200" dirty="0">
            <a:latin typeface="TH Sarabun New" panose="020B0500040200020003" pitchFamily="34" charset="-34"/>
            <a:cs typeface="TH Sarabun New" panose="020B0500040200020003" pitchFamily="34" charset="-34"/>
          </a:endParaRPr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th-TH" sz="2200" b="1" kern="1200" dirty="0">
              <a:latin typeface="TH Sarabun New" panose="020B0500040200020003" pitchFamily="34" charset="-34"/>
              <a:cs typeface="TH Sarabun New" panose="020B0500040200020003" pitchFamily="34" charset="-34"/>
            </a:rPr>
            <a:t>2. การจัดทำหลักสูตรอบรม</a:t>
          </a:r>
          <a:endParaRPr lang="en-US" sz="2200" b="1" kern="1200" dirty="0">
            <a:latin typeface="TH Sarabun New" panose="020B0500040200020003" pitchFamily="34" charset="-34"/>
            <a:cs typeface="TH Sarabun New" panose="020B0500040200020003" pitchFamily="34" charset="-34"/>
          </a:endParaRPr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th-TH" sz="2200" b="1" kern="1200" dirty="0">
              <a:latin typeface="TH Sarabun New" panose="020B0500040200020003" pitchFamily="34" charset="-34"/>
              <a:cs typeface="TH Sarabun New" panose="020B0500040200020003" pitchFamily="34" charset="-34"/>
            </a:rPr>
            <a:t>3. การกำหนดคุณสมบัติผู้เข้าร่วมอบรม</a:t>
          </a:r>
        </a:p>
      </dsp:txBody>
      <dsp:txXfrm>
        <a:off x="2415593" y="2913227"/>
        <a:ext cx="2675305" cy="3289322"/>
      </dsp:txXfrm>
    </dsp:sp>
    <dsp:sp modelId="{EB3925FB-80D9-4F6D-B8A0-A950AABCDFFB}">
      <dsp:nvSpPr>
        <dsp:cNvPr id="0" name=""/>
        <dsp:cNvSpPr/>
      </dsp:nvSpPr>
      <dsp:spPr>
        <a:xfrm>
          <a:off x="3444901" y="2474339"/>
          <a:ext cx="597802" cy="597802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C3BD940-9BB4-44CA-ADDF-E3880FBE8993}">
      <dsp:nvSpPr>
        <dsp:cNvPr id="0" name=""/>
        <dsp:cNvSpPr/>
      </dsp:nvSpPr>
      <dsp:spPr>
        <a:xfrm>
          <a:off x="5334859" y="167575"/>
          <a:ext cx="2081731" cy="2523012"/>
        </a:xfrm>
        <a:prstGeom prst="rect">
          <a:avLst/>
        </a:prstGeom>
        <a:gradFill flip="none" rotWithShape="0"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path path="circle">
            <a:fillToRect l="50000" t="50000" r="50000" b="50000"/>
          </a:path>
          <a:tileRect/>
        </a:gradFill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9136" tIns="199136" rIns="199136" bIns="199136" numCol="1" spcCol="1270" anchor="b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h-TH" sz="2800" b="1" u="none" kern="1200" dirty="0">
              <a:latin typeface="TH Sarabun New" panose="020B0500040200020003" pitchFamily="34" charset="-34"/>
              <a:cs typeface="TH Sarabun New" panose="020B0500040200020003" pitchFamily="34" charset="-34"/>
            </a:rPr>
            <a:t>ตุลาคม 2565</a:t>
          </a:r>
        </a:p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h-TH" sz="2200" b="1" kern="1200" dirty="0">
              <a:latin typeface="TH Sarabun New" panose="020B0500040200020003" pitchFamily="34" charset="-34"/>
              <a:cs typeface="TH Sarabun New" panose="020B0500040200020003" pitchFamily="34" charset="-34"/>
            </a:rPr>
            <a:t>  ประชุมครั้งที่ 3 จัดทำโครงการ/แผนงาน/กิจกรรม  ปีงบประมาณ 2566</a:t>
          </a:r>
          <a:r>
            <a:rPr lang="en-US" sz="2200" b="1" kern="1200" dirty="0">
              <a:latin typeface="TH Sarabun New" panose="020B0500040200020003" pitchFamily="34" charset="-34"/>
              <a:cs typeface="TH Sarabun New" panose="020B0500040200020003" pitchFamily="34" charset="-34"/>
            </a:rPr>
            <a:t> </a:t>
          </a:r>
          <a:r>
            <a:rPr lang="th-TH" sz="2200" b="1" kern="1200" dirty="0">
              <a:latin typeface="TH Sarabun New" panose="020B0500040200020003" pitchFamily="34" charset="-34"/>
              <a:cs typeface="TH Sarabun New" panose="020B0500040200020003" pitchFamily="34" charset="-34"/>
            </a:rPr>
            <a:t>และติดตามงาน</a:t>
          </a:r>
          <a:endParaRPr lang="en-US" sz="2200" b="1" kern="1200" dirty="0">
            <a:latin typeface="TH Sarabun New" panose="020B0500040200020003" pitchFamily="34" charset="-34"/>
            <a:cs typeface="TH Sarabun New" panose="020B0500040200020003" pitchFamily="34" charset="-34"/>
          </a:endParaRPr>
        </a:p>
      </dsp:txBody>
      <dsp:txXfrm>
        <a:off x="5334859" y="167575"/>
        <a:ext cx="2081731" cy="2523012"/>
      </dsp:txXfrm>
    </dsp:sp>
    <dsp:sp modelId="{4655A72B-E17F-4DCD-A7C6-2A119B5EE196}">
      <dsp:nvSpPr>
        <dsp:cNvPr id="0" name=""/>
        <dsp:cNvSpPr/>
      </dsp:nvSpPr>
      <dsp:spPr>
        <a:xfrm>
          <a:off x="5920125" y="2755037"/>
          <a:ext cx="597802" cy="597802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94A7BC1-57CD-448B-B333-FE265F6F62B3}">
      <dsp:nvSpPr>
        <dsp:cNvPr id="0" name=""/>
        <dsp:cNvSpPr/>
      </dsp:nvSpPr>
      <dsp:spPr>
        <a:xfrm>
          <a:off x="7333322" y="3566589"/>
          <a:ext cx="1584258" cy="1978223"/>
        </a:xfrm>
        <a:prstGeom prst="rect">
          <a:avLst/>
        </a:prstGeom>
        <a:gradFill flip="none" rotWithShape="0">
          <a:gsLst>
            <a:gs pos="0">
              <a:srgbClr val="CCECFF">
                <a:shade val="30000"/>
                <a:satMod val="115000"/>
              </a:srgbClr>
            </a:gs>
            <a:gs pos="50000">
              <a:srgbClr val="CCECFF">
                <a:shade val="67500"/>
                <a:satMod val="115000"/>
              </a:srgbClr>
            </a:gs>
            <a:gs pos="100000">
              <a:srgbClr val="CCECFF">
                <a:shade val="100000"/>
                <a:satMod val="115000"/>
              </a:srgbClr>
            </a:gs>
          </a:gsLst>
          <a:lin ang="5400000" scaled="1"/>
          <a:tileRect/>
        </a:gradFill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9136" tIns="199136" rIns="199136" bIns="199136" numCol="1" spcCol="1270" anchor="t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h-TH" sz="2800" b="1" kern="1200" dirty="0">
              <a:latin typeface="TH Sarabun New" panose="020B0500040200020003" pitchFamily="34" charset="-34"/>
              <a:cs typeface="TH Sarabun New" panose="020B0500040200020003" pitchFamily="34" charset="-34"/>
            </a:rPr>
            <a:t>พฤศจิกายน 2565</a:t>
          </a:r>
        </a:p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h-TH" sz="2400" b="1" kern="1200" dirty="0">
              <a:latin typeface="TH Sarabun New" panose="020B0500040200020003" pitchFamily="34" charset="-34"/>
              <a:cs typeface="TH Sarabun New" panose="020B0500040200020003" pitchFamily="34" charset="-34"/>
            </a:rPr>
            <a:t> เริ่มดำเนินตามโครงการ  </a:t>
          </a:r>
          <a:endParaRPr lang="en-US" sz="2400" b="1" kern="1200" dirty="0">
            <a:latin typeface="TH Sarabun New" panose="020B0500040200020003" pitchFamily="34" charset="-34"/>
            <a:cs typeface="TH Sarabun New" panose="020B0500040200020003" pitchFamily="34" charset="-34"/>
          </a:endParaRPr>
        </a:p>
      </dsp:txBody>
      <dsp:txXfrm>
        <a:off x="7333322" y="3566589"/>
        <a:ext cx="1584258" cy="1978223"/>
      </dsp:txXfrm>
    </dsp:sp>
    <dsp:sp modelId="{C5725E8C-8D3C-44AA-8D88-789DDAF97DB6}">
      <dsp:nvSpPr>
        <dsp:cNvPr id="0" name=""/>
        <dsp:cNvSpPr/>
      </dsp:nvSpPr>
      <dsp:spPr>
        <a:xfrm>
          <a:off x="7818481" y="2519281"/>
          <a:ext cx="597802" cy="597802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5EC3949-7180-48DD-9EFA-58E9FD2F36EA}">
      <dsp:nvSpPr>
        <dsp:cNvPr id="0" name=""/>
        <dsp:cNvSpPr/>
      </dsp:nvSpPr>
      <dsp:spPr>
        <a:xfrm>
          <a:off x="9002576" y="0"/>
          <a:ext cx="1584258" cy="2391208"/>
        </a:xfrm>
        <a:prstGeom prst="rect">
          <a:avLst/>
        </a:prstGeom>
        <a:gradFill flip="none" rotWithShape="0">
          <a:gsLst>
            <a:gs pos="0">
              <a:srgbClr val="990099">
                <a:tint val="66000"/>
                <a:satMod val="160000"/>
              </a:srgbClr>
            </a:gs>
            <a:gs pos="50000">
              <a:srgbClr val="990099">
                <a:tint val="44500"/>
                <a:satMod val="160000"/>
              </a:srgbClr>
            </a:gs>
            <a:gs pos="100000">
              <a:srgbClr val="990099">
                <a:tint val="23500"/>
                <a:satMod val="160000"/>
              </a:srgbClr>
            </a:gs>
          </a:gsLst>
          <a:path path="circle">
            <a:fillToRect l="50000" t="50000" r="50000" b="50000"/>
          </a:path>
          <a:tileRect/>
        </a:gradFill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9136" tIns="199136" rIns="199136" bIns="199136" numCol="1" spcCol="1270" anchor="b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h-TH" sz="2800" b="1" kern="1200" dirty="0">
              <a:latin typeface="TH Sarabun New" panose="020B0500040200020003" pitchFamily="34" charset="-34"/>
              <a:cs typeface="TH Sarabun New" panose="020B0500040200020003" pitchFamily="34" charset="-34"/>
            </a:rPr>
            <a:t>มิถุนายน 2566</a:t>
          </a:r>
          <a:endParaRPr lang="en-US" sz="2800" b="1" kern="1200" dirty="0">
            <a:latin typeface="TH Sarabun New" panose="020B0500040200020003" pitchFamily="34" charset="-34"/>
            <a:cs typeface="TH Sarabun New" panose="020B0500040200020003" pitchFamily="34" charset="-34"/>
          </a:endParaRPr>
        </a:p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h-TH" sz="2400" b="1" kern="1200" dirty="0">
              <a:latin typeface="TH Sarabun New" panose="020B0500040200020003" pitchFamily="34" charset="-34"/>
              <a:cs typeface="TH Sarabun New" panose="020B0500040200020003" pitchFamily="34" charset="-34"/>
            </a:rPr>
            <a:t>ประชุมสรุปผลการและถอดบทเรียน </a:t>
          </a:r>
          <a:endParaRPr lang="en-US" sz="2400" b="1" kern="1200" dirty="0">
            <a:latin typeface="TH Sarabun New" panose="020B0500040200020003" pitchFamily="34" charset="-34"/>
            <a:cs typeface="TH Sarabun New" panose="020B0500040200020003" pitchFamily="34" charset="-34"/>
          </a:endParaRPr>
        </a:p>
      </dsp:txBody>
      <dsp:txXfrm>
        <a:off x="9002576" y="0"/>
        <a:ext cx="1584258" cy="2391208"/>
      </dsp:txXfrm>
    </dsp:sp>
    <dsp:sp modelId="{3D70A33A-81BA-4791-9EFC-14E28B52B586}">
      <dsp:nvSpPr>
        <dsp:cNvPr id="0" name=""/>
        <dsp:cNvSpPr/>
      </dsp:nvSpPr>
      <dsp:spPr>
        <a:xfrm>
          <a:off x="9495804" y="2690109"/>
          <a:ext cx="597802" cy="597802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9/3/layout/StepUpProcess">
  <dgm:title val=""/>
  <dgm:desc val=""/>
  <dgm:catLst>
    <dgm:cat type="process" pri="13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grDir" val="bL"/>
          <dgm:param type="flowDir" val="row"/>
          <dgm:param type="off" val="off"/>
          <dgm:param type="bkpt" val="fixed"/>
          <dgm:param type="bkPtFixedVal" val="1"/>
        </dgm:alg>
      </dgm:if>
      <dgm:else name="Name2">
        <dgm:alg type="snake">
          <dgm:param type="grDir" val="bR"/>
          <dgm:param type="flowDir" val="row"/>
          <dgm:param type="off" val="off"/>
          <dgm:param type="bkpt" val="fixed"/>
          <dgm:param type="bkPtFixedVal" val="1"/>
        </dgm:alg>
      </dgm:else>
    </dgm:choose>
    <dgm:shape xmlns:r="http://schemas.openxmlformats.org/officeDocument/2006/relationships" r:blip="">
      <dgm:adjLst/>
    </dgm:shape>
    <dgm:constrLst>
      <dgm:constr type="alignOff" forName="rootnode" val="1"/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-0.765"/>
      <dgm:constr type="w" for="ch" forName="sibTrans" refType="w" fact="0.103"/>
      <dgm:constr type="h" for="ch" forName="sibTrans" refType="h" fact="0.103"/>
    </dgm:constrLst>
    <dgm:forEach name="nodesForEach" axis="ch" ptType="node">
      <dgm:layoutNode name="composite">
        <dgm:alg type="composite">
          <dgm:param type="ar" val="0.861"/>
        </dgm:alg>
        <dgm:shape xmlns:r="http://schemas.openxmlformats.org/officeDocument/2006/relationships" r:blip="">
          <dgm:adjLst/>
        </dgm:shape>
        <dgm:choose name="Name3">
          <dgm:if name="Name4" func="var" arg="dir" op="equ" val="norm">
            <dgm:constrLst>
              <dgm:constr type="l" for="ch" forName="LShape" refType="w" fact="0"/>
              <dgm:constr type="t" for="ch" forName="LShape" refType="h" fact="0.2347"/>
              <dgm:constr type="w" for="ch" forName="LShape" refType="w" fact="0.998"/>
              <dgm:constr type="h" for="ch" forName="LShape" refType="h" fact="0.5164"/>
              <dgm:constr type="r" for="ch" forName="ParentText" refType="w"/>
              <dgm:constr type="t" for="ch" forName="ParentText" refType="h" fact="0.32"/>
              <dgm:constr type="w" for="ch" forName="ParentText" refType="w" fact="0.901"/>
              <dgm:constr type="h" for="ch" forName="ParentText" refType="h" fact="0.68"/>
              <dgm:constr type="l" for="ch" forName="Triangle" refType="w" fact="0.83"/>
              <dgm:constr type="t" for="ch" forName="Triangle" refType="h" fact="0"/>
              <dgm:constr type="w" for="ch" forName="Triangle" refType="w" fact="0.17"/>
              <dgm:constr type="h" for="ch" forName="Triangle" refType="w" refFor="ch" refForName="Triangle"/>
            </dgm:constrLst>
          </dgm:if>
          <dgm:else name="Name5">
            <dgm:constrLst>
              <dgm:constr type="l" for="ch" forName="LShape" refType="w" fact="0.002"/>
              <dgm:constr type="t" for="ch" forName="LShape" refType="h" fact="0.2347"/>
              <dgm:constr type="w" for="ch" forName="LShape" refType="w"/>
              <dgm:constr type="h" for="ch" forName="LShape" refType="h" fact="0.5164"/>
              <dgm:constr type="l" for="ch" forName="ParentText" refType="w" fact="0"/>
              <dgm:constr type="t" for="ch" forName="ParentText" refType="h" fact="0.32"/>
              <dgm:constr type="w" for="ch" forName="ParentText" refType="w" fact="0.902"/>
              <dgm:constr type="h" for="ch" forName="ParentText" refType="h" fact="0.68"/>
              <dgm:constr type="l" for="ch" forName="Triangle" refType="w" fact="0"/>
              <dgm:constr type="t" for="ch" forName="Triangle" refType="h" fact="0"/>
              <dgm:constr type="w" for="ch" forName="Triangle" refType="w" fact="0.17"/>
              <dgm:constr type="h" for="ch" forName="Triangle" refType="w" refFor="ch" refForName="Triangle"/>
            </dgm:constrLst>
          </dgm:else>
        </dgm:choose>
        <dgm:layoutNode name="LShape" styleLbl="alignNode1">
          <dgm:alg type="sp"/>
          <dgm:choose name="Name6">
            <dgm:if name="Name7" func="var" arg="dir" op="equ" val="norm">
              <dgm:shape xmlns:r="http://schemas.openxmlformats.org/officeDocument/2006/relationships" rot="90" type="corner" r:blip="">
                <dgm:adjLst>
                  <dgm:adj idx="1" val="0.1612"/>
                  <dgm:adj idx="2" val="0.1611"/>
                </dgm:adjLst>
              </dgm:shape>
            </dgm:if>
            <dgm:else name="Name8">
              <dgm:shape xmlns:r="http://schemas.openxmlformats.org/officeDocument/2006/relationships" rot="180" type="corner" r:blip="">
                <dgm:adjLst>
                  <dgm:adj idx="1" val="0.1612"/>
                  <dgm:adj idx="2" val="0.1611"/>
                </dgm:adjLst>
              </dgm:shape>
            </dgm:else>
          </dgm:choose>
          <dgm:presOf/>
        </dgm:layoutNode>
        <dgm:layoutNode name="ParentText" styleLbl="revTx">
          <dgm:varLst>
            <dgm:chMax val="0"/>
            <dgm:chPref val="0"/>
            <dgm:bulletEnabled val="1"/>
          </dgm:varLst>
          <dgm:alg type="tx">
            <dgm:param type="parTxLTRAlign" val="l"/>
            <dgm:param type="txAnchorVert" val="t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9">
          <dgm:if name="Name10" axis="followSib" ptType="node" func="cnt" op="gte" val="1">
            <dgm:layoutNode name="Triangle" styleLbl="alignNode1">
              <dgm:alg type="sp"/>
              <dgm:choose name="Name11">
                <dgm:if name="Name12" func="var" arg="dir" op="equ" val="norm">
                  <dgm:shape xmlns:r="http://schemas.openxmlformats.org/officeDocument/2006/relationships" type="triangle" r:blip="">
                    <dgm:adjLst>
                      <dgm:adj idx="1" val="1"/>
                    </dgm:adjLst>
                  </dgm:shape>
                </dgm:if>
                <dgm:else name="Name13">
                  <dgm:shape xmlns:r="http://schemas.openxmlformats.org/officeDocument/2006/relationships" rot="90" type="triangle" r:blip="">
                    <dgm:adjLst>
                      <dgm:adj idx="1" val="1"/>
                    </dgm:adjLst>
                  </dgm:shape>
                </dgm:else>
              </dgm:choose>
              <dgm:presOf/>
            </dgm:layoutNode>
          </dgm:if>
          <dgm:else name="Name14"/>
        </dgm:choose>
      </dgm:layoutNode>
      <dgm:forEach name="sibTransForEach" axis="followSib" ptType="sibTrans" cnt="1">
        <dgm:layoutNode name="sibTrans">
          <dgm:alg type="composite">
            <dgm:param type="ar" val="0.861"/>
          </dgm:alg>
          <dgm:constrLst>
            <dgm:constr type="w" for="ch" forName="space" refType="w"/>
            <dgm:constr type="h" for="ch" forName="space" refType="w"/>
          </dgm:constrLst>
          <dgm:layoutNode name="space" styleLbl="alignNode1">
            <dgm:alg type="sp"/>
            <dgm:shape xmlns:r="http://schemas.openxmlformats.org/officeDocument/2006/relationships" r:blip="">
              <dgm:adjLst/>
            </dgm:shape>
            <dgm:presOf/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18/2/layout/IconLabelList">
  <dgm:title val="Icon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2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50"/>
          <dgm:constr type="h" for="des" forName="compNode" op="equ"/>
          <dgm:constr type="h" for="des" forName="textRect" op="equ"/>
        </dgm:constrLst>
      </dgm:if>
      <dgm:if name="Name5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6"/>
          <dgm:constr type="h" for="des" forName="compNode" op="equ"/>
          <dgm:constr type="h" for="des" forName="textRect" op="equ"/>
        </dgm:constrLst>
      </dgm:if>
      <dgm:else name="Name6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7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Rect" refType="w" fact="0.45"/>
          <dgm:constr type="h" for="ch" forName="iconRect" refType="w" refFor="ch" refForName="iconRect"/>
          <dgm:constr type="ctrX" for="ch" forName="iconRect" refType="w" fact="0.5"/>
          <dgm:constr type="t" for="ch" forName="iconRect"/>
          <dgm:constr type="h" for="ch" forName="spaceRect" refType="h" fact="0.15"/>
          <dgm:constr type="w" for="ch" forName="spaceRect" refType="w"/>
          <dgm:constr type="l" for="ch" forName="spaceRect"/>
          <dgm:constr type="t" for="ch" forName="spaceRect" refType="b" refFor="ch" refForName="icon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8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</dgm1612:lstStyle>
    </a:ext>
  </dgm:extLst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8/layout/VerticalAccentList">
  <dgm:title val=""/>
  <dgm:desc val=""/>
  <dgm:catLst>
    <dgm:cat type="list" pri="16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clrData>
  <dgm:layoutNode name="Name0">
    <dgm:varLst>
      <dgm:chMax/>
      <dgm:chPref/>
      <dgm:dir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constrLst>
      <dgm:constr type="primFontSz" for="des" forName="parenttext" refType="primFontSz" refFor="des" refForName="childtext" op="gte"/>
      <dgm:constr type="w" for="ch" forName="composite" refType="w"/>
      <dgm:constr type="h" for="ch" forName="composite" refType="h"/>
      <dgm:constr type="w" for="ch" forName="parallelogramComposite" refType="w"/>
      <dgm:constr type="h" for="ch" forName="parallelogramComposite" refType="h"/>
      <dgm:constr type="w" for="ch" forName="parenttextcomposite" refType="w" fact="0.9"/>
      <dgm:constr type="h" for="ch" forName="parenttextcomposite" refType="h" fact="0.6"/>
      <dgm:constr type="h" for="ch" forName="sibTrans" refType="h" refFor="ch" refForName="composite" op="equ" fact="0.02"/>
      <dgm:constr type="h" for="ch" forName="sibTrans" op="equ"/>
    </dgm:constrLst>
    <dgm:forEach name="nodesForEach" axis="ch" ptType="node">
      <dgm:layoutNode name="parenttextcomposite">
        <dgm:alg type="composite">
          <dgm:param type="ar" val="11"/>
        </dgm:alg>
        <dgm:shape xmlns:r="http://schemas.openxmlformats.org/officeDocument/2006/relationships" r:blip="">
          <dgm:adjLst/>
        </dgm:shape>
        <dgm:constrLst>
          <dgm:constr type="h" for="ch" forName="parenttext" refType="h"/>
          <dgm:constr type="w" for="ch" forName="parenttext" refType="w"/>
        </dgm:constrLst>
        <dgm:layoutNode name="parenttext" styleLbl="revTx">
          <dgm:varLst>
            <dgm:chMax/>
            <dgm:chPref val="2"/>
            <dgm:bulletEnabled val="1"/>
          </dgm:varLst>
          <dgm:choose name="Name4">
            <dgm:if name="Name5" func="var" arg="dir" op="equ" val="norm">
              <dgm:alg type="tx">
                <dgm:param type="parTxLTRAlign" val="l"/>
                <dgm:param type="txAnchorVert" val="b"/>
              </dgm:alg>
            </dgm:if>
            <dgm:else name="Name6">
              <dgm:alg type="tx">
                <dgm:param type="parTxLTRAlign" val="r"/>
                <dgm:param type="txAnchorVert" val="b"/>
              </dgm:alg>
            </dgm:else>
          </dgm:choose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choose name="Name7">
        <dgm:if name="Name8" axis="ch" ptType="node" func="cnt" op="gte" val="1">
          <dgm:layoutNode name="composite">
            <dgm:alg type="composite">
              <dgm:param type="ar" val="6"/>
            </dgm:alg>
            <dgm:shape xmlns:r="http://schemas.openxmlformats.org/officeDocument/2006/relationships" r:blip="">
              <dgm:adjLst/>
            </dgm:shape>
            <dgm:choose name="Name9">
              <dgm:if name="Name10" func="var" arg="dir" op="equ" val="norm">
                <dgm:constrLst>
                  <dgm:constr type="l" for="ch" forName="chevron1" refType="w" fact="0.0301"/>
                  <dgm:constr type="t" for="ch" forName="chevron1" refType="h" fact="0"/>
                  <dgm:constr type="w" for="ch" forName="chevron1" refType="w" fact="0.2106"/>
                  <dgm:constr type="h" for="ch" forName="chevron1" refType="h"/>
                  <dgm:constr type="l" for="ch" forName="chevron2" refType="w" fact="0.1566"/>
                  <dgm:constr type="t" for="ch" forName="chevron2" refType="h" fact="0"/>
                  <dgm:constr type="w" for="ch" forName="chevron2" refType="w" fact="0.2106"/>
                  <dgm:constr type="h" for="ch" forName="chevron2" refType="h"/>
                  <dgm:constr type="l" for="ch" forName="chevron3" refType="w" fact="0.2832"/>
                  <dgm:constr type="t" for="ch" forName="chevron3" refType="h" fact="0"/>
                  <dgm:constr type="w" for="ch" forName="chevron3" refType="w" fact="0.2106"/>
                  <dgm:constr type="h" for="ch" forName="chevron3" refType="h"/>
                  <dgm:constr type="l" for="ch" forName="chevron4" refType="w" fact="0.4097"/>
                  <dgm:constr type="t" for="ch" forName="chevron4" refType="h" fact="0"/>
                  <dgm:constr type="w" for="ch" forName="chevron4" refType="w" fact="0.2106"/>
                  <dgm:constr type="h" for="ch" forName="chevron4" refType="h"/>
                  <dgm:constr type="l" for="ch" forName="chevron5" refType="w" fact="0.5363"/>
                  <dgm:constr type="t" for="ch" forName="chevron5" refType="h" fact="0"/>
                  <dgm:constr type="w" for="ch" forName="chevron5" refType="w" fact="0.2106"/>
                  <dgm:constr type="h" for="ch" forName="chevron5" refType="h"/>
                  <dgm:constr type="l" for="ch" forName="chevron6" refType="w" fact="0.6628"/>
                  <dgm:constr type="t" for="ch" forName="chevron6" refType="h" fact="0"/>
                  <dgm:constr type="w" for="ch" forName="chevron6" refType="w" fact="0.2106"/>
                  <dgm:constr type="h" for="ch" forName="chevron6" refType="h"/>
                  <dgm:constr type="l" for="ch" forName="chevron7" refType="w" fact="0.7894"/>
                  <dgm:constr type="t" for="ch" forName="chevron7" refType="h" fact="0"/>
                  <dgm:constr type="w" for="ch" forName="chevron7" refType="w" fact="0.2106"/>
                  <dgm:constr type="h" for="ch" forName="chevron7" refType="h"/>
                  <dgm:constr type="l" for="ch" forName="childtext" refType="w" fact="0.0301"/>
                  <dgm:constr type="t" for="ch" forName="childtext" refType="h" fact="0.1"/>
                  <dgm:constr type="w" for="ch" forName="childtext" refType="w" fact="0.9117"/>
                  <dgm:constr type="h" for="ch" forName="childtext" refType="h" fact="0.8"/>
                </dgm:constrLst>
              </dgm:if>
              <dgm:else name="Name11">
                <dgm:constrLst>
                  <dgm:constr type="l" for="ch" forName="chevron1" refType="w" fact="0.0301"/>
                  <dgm:constr type="t" for="ch" forName="chevron1" refType="h" fact="0"/>
                  <dgm:constr type="w" for="ch" forName="chevron1" refType="w" fact="0.2106"/>
                  <dgm:constr type="h" for="ch" forName="chevron1" refType="h"/>
                  <dgm:constr type="l" for="ch" forName="chevron2" refType="w" fact="0.1566"/>
                  <dgm:constr type="t" for="ch" forName="chevron2" refType="h" fact="0"/>
                  <dgm:constr type="w" for="ch" forName="chevron2" refType="w" fact="0.2106"/>
                  <dgm:constr type="h" for="ch" forName="chevron2" refType="h"/>
                  <dgm:constr type="l" for="ch" forName="chevron3" refType="w" fact="0.2832"/>
                  <dgm:constr type="t" for="ch" forName="chevron3" refType="h" fact="0"/>
                  <dgm:constr type="w" for="ch" forName="chevron3" refType="w" fact="0.2106"/>
                  <dgm:constr type="h" for="ch" forName="chevron3" refType="h"/>
                  <dgm:constr type="l" for="ch" forName="chevron4" refType="w" fact="0.4097"/>
                  <dgm:constr type="t" for="ch" forName="chevron4" refType="h" fact="0"/>
                  <dgm:constr type="w" for="ch" forName="chevron4" refType="w" fact="0.2106"/>
                  <dgm:constr type="h" for="ch" forName="chevron4" refType="h"/>
                  <dgm:constr type="l" for="ch" forName="chevron5" refType="w" fact="0.5363"/>
                  <dgm:constr type="t" for="ch" forName="chevron5" refType="h" fact="0"/>
                  <dgm:constr type="w" for="ch" forName="chevron5" refType="w" fact="0.2106"/>
                  <dgm:constr type="h" for="ch" forName="chevron5" refType="h"/>
                  <dgm:constr type="l" for="ch" forName="chevron6" refType="w" fact="0.6628"/>
                  <dgm:constr type="t" for="ch" forName="chevron6" refType="h" fact="0"/>
                  <dgm:constr type="w" for="ch" forName="chevron6" refType="w" fact="0.2106"/>
                  <dgm:constr type="h" for="ch" forName="chevron6" refType="h"/>
                  <dgm:constr type="l" for="ch" forName="chevron7" refType="w" fact="0.7894"/>
                  <dgm:constr type="t" for="ch" forName="chevron7" refType="h" fact="0"/>
                  <dgm:constr type="w" for="ch" forName="chevron7" refType="w" fact="0.2106"/>
                  <dgm:constr type="h" for="ch" forName="chevron7" refType="h"/>
                  <dgm:constr type="l" for="ch" forName="childtext" refType="w" fact="0.0883"/>
                  <dgm:constr type="t" for="ch" forName="childtext" refType="h" fact="0.1"/>
                  <dgm:constr type="w" for="ch" forName="childtext" refType="w" fact="0.9117"/>
                  <dgm:constr type="h" for="ch" forName="childtext" refType="h" fact="0.8"/>
                </dgm:constrLst>
              </dgm:else>
            </dgm:choose>
            <dgm:ruleLst/>
            <dgm:layoutNode name="chevron1" styleLbl="alignNode1">
              <dgm:alg type="sp"/>
              <dgm:choose name="Name12">
                <dgm:if name="Name13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14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2" styleLbl="alignNode1">
              <dgm:alg type="sp"/>
              <dgm:choose name="Name15">
                <dgm:if name="Name16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17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3" styleLbl="alignNode1">
              <dgm:alg type="sp"/>
              <dgm:choose name="Name18">
                <dgm:if name="Name19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0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4" styleLbl="alignNode1">
              <dgm:alg type="sp"/>
              <dgm:choose name="Name21">
                <dgm:if name="Name22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3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5" styleLbl="alignNode1">
              <dgm:alg type="sp"/>
              <dgm:choose name="Name24">
                <dgm:if name="Name25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6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6" styleLbl="alignNode1">
              <dgm:alg type="sp"/>
              <dgm:choose name="Name27">
                <dgm:if name="Name28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9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7" styleLbl="alignNode1">
              <dgm:alg type="sp"/>
              <dgm:choose name="Name30">
                <dgm:if name="Name31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32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ildtext" styleLbl="solidFgAcc1">
              <dgm:varLst>
                <dgm:chMax/>
                <dgm:chPref val="0"/>
                <dgm:bulletEnabled val="1"/>
              </dgm:varLst>
              <dgm:choose name="Name33">
                <dgm:if name="Name34" func="var" arg="dir" op="equ" val="norm">
                  <dgm:alg type="tx">
                    <dgm:param type="parTxLTRAlign" val="l"/>
                    <dgm:param type="txAnchorVertCh" val="t"/>
                  </dgm:alg>
                </dgm:if>
                <dgm:else name="Name35">
                  <dgm:alg type="tx">
                    <dgm:param type="parTxLTRAlign" val="r"/>
                    <dgm:param type="shpTxLTRAlignCh" val="r"/>
                    <dgm:param type="txAnchorVertCh" val="t"/>
                  </dgm:alg>
                </dgm:else>
              </dgm:choose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lMarg" refType="primFontSz" fact="0.2"/>
                <dgm:constr type="rMarg" refType="primFontSz" fact="0.2"/>
                <dgm:constr type="tMarg" refType="primFontSz" fact="0.2"/>
                <dgm:constr type="bMarg" refType="primFontSz" fact="0.2"/>
              </dgm:constrLst>
              <dgm:ruleLst>
                <dgm:rule type="primFontSz" val="5" fact="NaN" max="NaN"/>
              </dgm:ruleLst>
            </dgm:layoutNode>
          </dgm:layoutNode>
        </dgm:if>
        <dgm:else name="Name36">
          <dgm:layoutNode name="parallelogramComposite">
            <dgm:alg type="composite">
              <dgm:param type="ar" val="50"/>
            </dgm:alg>
            <dgm:shape xmlns:r="http://schemas.openxmlformats.org/officeDocument/2006/relationships" r:blip="">
              <dgm:adjLst/>
            </dgm:shape>
            <dgm:constrLst>
              <dgm:constr type="l" for="ch" forName="parallelogram1" refType="w" fact="0"/>
              <dgm:constr type="t" for="ch" forName="parallelogram1" refType="h" fact="0"/>
              <dgm:constr type="w" for="ch" forName="parallelogram1" refType="w" fact="0.12"/>
              <dgm:constr type="h" for="ch" forName="parallelogram1" refType="h"/>
              <dgm:constr type="l" for="ch" forName="parallelogram2" refType="w" fact="0.127"/>
              <dgm:constr type="t" for="ch" forName="parallelogram2" refType="h" fact="0"/>
              <dgm:constr type="w" for="ch" forName="parallelogram2" refType="w" fact="0.12"/>
              <dgm:constr type="h" for="ch" forName="parallelogram2" refType="h"/>
              <dgm:constr type="l" for="ch" forName="parallelogram3" refType="w" fact="0.254"/>
              <dgm:constr type="t" for="ch" forName="parallelogram3" refType="h" fact="0"/>
              <dgm:constr type="w" for="ch" forName="parallelogram3" refType="w" fact="0.12"/>
              <dgm:constr type="h" for="ch" forName="parallelogram3" refType="h"/>
              <dgm:constr type="l" for="ch" forName="parallelogram4" refType="w" fact="0.381"/>
              <dgm:constr type="t" for="ch" forName="parallelogram4" refType="h" fact="0"/>
              <dgm:constr type="w" for="ch" forName="parallelogram4" refType="w" fact="0.12"/>
              <dgm:constr type="h" for="ch" forName="parallelogram4" refType="h"/>
              <dgm:constr type="l" for="ch" forName="parallelogram5" refType="w" fact="0.508"/>
              <dgm:constr type="t" for="ch" forName="parallelogram5" refType="h" fact="0"/>
              <dgm:constr type="w" for="ch" forName="parallelogram5" refType="w" fact="0.12"/>
              <dgm:constr type="h" for="ch" forName="parallelogram5" refType="h"/>
              <dgm:constr type="l" for="ch" forName="parallelogram6" refType="w" fact="0.635"/>
              <dgm:constr type="t" for="ch" forName="parallelogram6" refType="h" fact="0"/>
              <dgm:constr type="w" for="ch" forName="parallelogram6" refType="w" fact="0.12"/>
              <dgm:constr type="h" for="ch" forName="parallelogram6" refType="h"/>
              <dgm:constr type="l" for="ch" forName="parallelogram7" refType="w" fact="0.762"/>
              <dgm:constr type="t" for="ch" forName="parallelogram7" refType="h" fact="0"/>
              <dgm:constr type="w" for="ch" forName="parallelogram7" refType="w" fact="0.12"/>
              <dgm:constr type="h" for="ch" forName="parallelogram7" refType="h"/>
            </dgm:constrLst>
            <dgm:ruleLst/>
            <dgm:layoutNode name="parallelogram1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2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3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4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5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6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7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</dgm:layoutNode>
        </dgm:else>
      </dgm:choos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hProcess11">
  <dgm:title val=""/>
  <dgm:desc val=""/>
  <dgm:catLst>
    <dgm:cat type="process" pri="8000"/>
    <dgm:cat type="convert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onstrLst>
          <dgm:constr type="w" for="ch" forName="arrow" refType="w"/>
          <dgm:constr type="h" for="ch" forName="arrow" refType="h" fact="0.4"/>
          <dgm:constr type="ctrY" for="ch" forName="arrow" refType="h" fact="0.5"/>
          <dgm:constr type="l" for="ch" forName="arrow"/>
          <dgm:constr type="w" for="ch" forName="points" refType="w" fact="0.9"/>
          <dgm:constr type="h" for="ch" forName="points" refType="h"/>
          <dgm:constr type="t" for="ch" forName="points"/>
          <dgm:constr type="l" for="ch" forName="points"/>
        </dgm:constrLst>
      </dgm:if>
      <dgm:else name="Name3">
        <dgm:constrLst>
          <dgm:constr type="w" for="ch" forName="arrow" refType="w"/>
          <dgm:constr type="h" for="ch" forName="arrow" refType="h" fact="0.4"/>
          <dgm:constr type="ctrY" for="ch" forName="arrow" refType="h" fact="0.5"/>
          <dgm:constr type="r" for="ch" forName="arrow" refType="w"/>
          <dgm:constr type="w" for="ch" forName="points" refType="w" fact="0.9"/>
          <dgm:constr type="h" for="ch" forName="points" refType="h"/>
          <dgm:constr type="t" for="ch" forName="points"/>
          <dgm:constr type="r" for="ch" forName="points" refType="w"/>
        </dgm:constrLst>
      </dgm:else>
    </dgm:choose>
    <dgm:ruleLst/>
    <dgm:layoutNode name="arrow" styleLbl="bgShp">
      <dgm:alg type="sp"/>
      <dgm:choose name="Name4">
        <dgm:if name="Name5" func="var" arg="dir" op="equ" val="norm">
          <dgm:shape xmlns:r="http://schemas.openxmlformats.org/officeDocument/2006/relationships" type="notchedRightArrow" r:blip="">
            <dgm:adjLst/>
          </dgm:shape>
        </dgm:if>
        <dgm:else name="Name6">
          <dgm:shape xmlns:r="http://schemas.openxmlformats.org/officeDocument/2006/relationships" rot="180" type="notchedRightArrow" r:blip="">
            <dgm:adjLst/>
          </dgm:shape>
        </dgm:else>
      </dgm:choose>
      <dgm:presOf/>
      <dgm:constrLst/>
      <dgm:ruleLst/>
    </dgm:layoutNode>
    <dgm:layoutNode name="points">
      <dgm:choose name="Name7">
        <dgm:if name="Name8" func="var" arg="dir" op="equ" val="norm">
          <dgm:alg type="lin">
            <dgm:param type="linDir" val="fromL"/>
          </dgm:alg>
        </dgm:if>
        <dgm:else name="Name9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ositeA" refType="w"/>
        <dgm:constr type="h" for="ch" forName="compositeA" refType="h"/>
        <dgm:constr type="w" for="ch" forName="compositeB" refType="w" refFor="ch" refForName="compositeA" op="equ"/>
        <dgm:constr type="h" for="ch" forName="compositeB" refType="h" refFor="ch" refForName="compositeA" op="equ"/>
        <dgm:constr type="primFontSz" for="des" ptType="node" op="equ" val="65"/>
        <dgm:constr type="w" for="ch" forName="space" refType="w" refFor="ch" refForName="compositeA" op="equ" fact="0.05"/>
      </dgm:constrLst>
      <dgm:ruleLst/>
      <dgm:forEach name="Name10" axis="ch" ptType="node">
        <dgm:choose name="Name11">
          <dgm:if name="Name12" axis="self" ptType="node" func="posOdd" op="equ" val="1">
            <dgm:layoutNode name="compositeA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extA" refType="w"/>
                <dgm:constr type="h" for="ch" forName="textA" refType="h" fact="0.4"/>
                <dgm:constr type="t" for="ch" forName="textA"/>
                <dgm:constr type="l" for="ch" forName="textA"/>
                <dgm:constr type="h" for="ch" forName="circleA" refType="h" fact="0.1"/>
                <dgm:constr type="h" for="ch" forName="circleA" refType="w" op="lte"/>
                <dgm:constr type="w" for="ch" forName="circleA" refType="h" refFor="ch" refForName="circleA" op="equ"/>
                <dgm:constr type="ctrY" for="ch" forName="circleA" refType="h" fact="0.5"/>
                <dgm:constr type="ctrX" for="ch" forName="circleA" refType="w" refFor="ch" refForName="textA" fact="0.5"/>
                <dgm:constr type="w" for="ch" forName="spaceA" refType="w"/>
                <dgm:constr type="h" for="ch" forName="spaceA" refType="h" fact="0.4"/>
                <dgm:constr type="b" for="ch" forName="spaceA" refType="h"/>
                <dgm:constr type="l" for="ch" forName="spaceA"/>
              </dgm:constrLst>
              <dgm:ruleLst/>
              <dgm:layoutNode name="textA" styleLbl="revTx">
                <dgm:varLst>
                  <dgm:bulletEnabled val="1"/>
                </dgm:varLst>
                <dgm:alg type="tx">
                  <dgm:param type="txAnchorVert" val="b"/>
                  <dgm:param type="txAnchorVertCh" val="b"/>
                  <dgm:param type="txAnchorHorzCh" val="ctr"/>
                </dgm:alg>
                <dgm:shape xmlns:r="http://schemas.openxmlformats.org/officeDocument/2006/relationships" type="rect" r:blip="">
                  <dgm:adjLst/>
                </dgm:shape>
                <dgm:presOf axis="desOrSelf" ptType="node"/>
                <dgm:constrLst/>
                <dgm:ruleLst>
                  <dgm:rule type="primFontSz" val="5" fact="NaN" max="NaN"/>
                </dgm:ruleLst>
              </dgm:layoutNode>
              <dgm:layoutNode name="circleA">
                <dgm:alg type="sp"/>
                <dgm:shape xmlns:r="http://schemas.openxmlformats.org/officeDocument/2006/relationships" type="ellipse" r:blip="">
                  <dgm:adjLst/>
                </dgm:shape>
                <dgm:presOf/>
                <dgm:constrLst/>
                <dgm:ruleLst/>
              </dgm:layoutNode>
              <dgm:layoutNode name="spaceA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if>
          <dgm:else name="Name13">
            <dgm:layoutNode name="compositeB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extB" refType="w"/>
                <dgm:constr type="h" for="ch" forName="textB" refType="h" fact="0.4"/>
                <dgm:constr type="b" for="ch" forName="textB" refType="h"/>
                <dgm:constr type="l" for="ch" forName="textB"/>
                <dgm:constr type="h" for="ch" forName="circleB" refType="h" fact="0.1"/>
                <dgm:constr type="w" for="ch" forName="circleB" refType="h" refFor="ch" refForName="circleB" op="equ"/>
                <dgm:constr type="h" for="ch" forName="circleB" refType="w" op="lte"/>
                <dgm:constr type="ctrY" for="ch" forName="circleB" refType="h" fact="0.5"/>
                <dgm:constr type="ctrX" for="ch" forName="circleB" refType="w" refFor="ch" refForName="textB" fact="0.5"/>
                <dgm:constr type="w" for="ch" forName="spaceB" refType="w"/>
                <dgm:constr type="h" for="ch" forName="spaceB" refType="h" fact="0.4"/>
                <dgm:constr type="t" for="ch" forName="spaceB"/>
                <dgm:constr type="l" for="ch" forName="spaceB"/>
              </dgm:constrLst>
              <dgm:ruleLst/>
              <dgm:layoutNode name="textB" styleLbl="revTx">
                <dgm:varLst>
                  <dgm:bulletEnabled val="1"/>
                </dgm:varLst>
                <dgm:alg type="tx">
                  <dgm:param type="txAnchorVert" val="t"/>
                  <dgm:param type="txAnchorVertCh" val="t"/>
                  <dgm:param type="txAnchorHorzCh" val="ctr"/>
                </dgm:alg>
                <dgm:shape xmlns:r="http://schemas.openxmlformats.org/officeDocument/2006/relationships" type="rect" r:blip="">
                  <dgm:adjLst/>
                </dgm:shape>
                <dgm:presOf axis="desOrSelf" ptType="node"/>
                <dgm:constrLst/>
                <dgm:ruleLst>
                  <dgm:rule type="primFontSz" val="5" fact="NaN" max="NaN"/>
                </dgm:ruleLst>
              </dgm:layoutNode>
              <dgm:layoutNode name="circleB">
                <dgm:alg type="sp"/>
                <dgm:shape xmlns:r="http://schemas.openxmlformats.org/officeDocument/2006/relationships" type="ellipse" r:blip="">
                  <dgm:adjLst/>
                </dgm:shape>
                <dgm:presOf/>
                <dgm:constrLst/>
                <dgm:ruleLst/>
              </dgm:layoutNode>
              <dgm:layoutNode name="spaceB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else>
        </dgm:choose>
        <dgm:forEach name="Name14" axis="followSib" ptType="sibTrans" cnt="1">
          <dgm:layoutNode name="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7137" cy="512304"/>
          </a:xfrm>
          <a:prstGeom prst="rect">
            <a:avLst/>
          </a:prstGeom>
        </p:spPr>
        <p:txBody>
          <a:bodyPr vert="horz" lIns="94759" tIns="47379" rIns="94759" bIns="47379" rtlCol="0"/>
          <a:lstStyle>
            <a:lvl1pPr algn="l">
              <a:defRPr sz="1200"/>
            </a:lvl1pPr>
          </a:lstStyle>
          <a:p>
            <a:endParaRPr lang="th-TH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020506" y="0"/>
            <a:ext cx="3077137" cy="512304"/>
          </a:xfrm>
          <a:prstGeom prst="rect">
            <a:avLst/>
          </a:prstGeom>
        </p:spPr>
        <p:txBody>
          <a:bodyPr vert="horz" lIns="94759" tIns="47379" rIns="94759" bIns="47379" rtlCol="0"/>
          <a:lstStyle>
            <a:lvl1pPr algn="r">
              <a:defRPr sz="1200"/>
            </a:lvl1pPr>
          </a:lstStyle>
          <a:p>
            <a:fld id="{82FE1A2A-8F95-47D1-AFEF-64215D81B201}" type="datetimeFigureOut">
              <a:rPr lang="th-TH" smtClean="0"/>
              <a:t>23/02/65</a:t>
            </a:fld>
            <a:endParaRPr lang="th-TH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722309"/>
            <a:ext cx="3077137" cy="512304"/>
          </a:xfrm>
          <a:prstGeom prst="rect">
            <a:avLst/>
          </a:prstGeom>
        </p:spPr>
        <p:txBody>
          <a:bodyPr vert="horz" lIns="94759" tIns="47379" rIns="94759" bIns="47379" rtlCol="0" anchor="b"/>
          <a:lstStyle>
            <a:lvl1pPr algn="l">
              <a:defRPr sz="1200"/>
            </a:lvl1pPr>
          </a:lstStyle>
          <a:p>
            <a:endParaRPr lang="th-TH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020506" y="9722309"/>
            <a:ext cx="3077137" cy="512304"/>
          </a:xfrm>
          <a:prstGeom prst="rect">
            <a:avLst/>
          </a:prstGeom>
        </p:spPr>
        <p:txBody>
          <a:bodyPr vert="horz" lIns="94759" tIns="47379" rIns="94759" bIns="47379" rtlCol="0" anchor="b"/>
          <a:lstStyle>
            <a:lvl1pPr algn="r">
              <a:defRPr sz="1200"/>
            </a:lvl1pPr>
          </a:lstStyle>
          <a:p>
            <a:fld id="{B4942D96-4D74-47C9-9973-5CCA67DEA40C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2537716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หัวกระดาษ 1"/>
          <p:cNvSpPr>
            <a:spLocks noGrp="1"/>
          </p:cNvSpPr>
          <p:nvPr>
            <p:ph type="hdr" sz="quarter"/>
          </p:nvPr>
        </p:nvSpPr>
        <p:spPr>
          <a:xfrm>
            <a:off x="2" y="0"/>
            <a:ext cx="3076363" cy="513508"/>
          </a:xfrm>
          <a:prstGeom prst="rect">
            <a:avLst/>
          </a:prstGeom>
        </p:spPr>
        <p:txBody>
          <a:bodyPr vert="horz" lIns="94731" tIns="47365" rIns="94731" bIns="47365" rtlCol="0"/>
          <a:lstStyle>
            <a:lvl1pPr algn="l">
              <a:defRPr sz="1200"/>
            </a:lvl1pPr>
          </a:lstStyle>
          <a:p>
            <a:endParaRPr lang="th-TH"/>
          </a:p>
        </p:txBody>
      </p:sp>
      <p:sp>
        <p:nvSpPr>
          <p:cNvPr id="3" name="ตัวแทนวันที่ 2"/>
          <p:cNvSpPr>
            <a:spLocks noGrp="1"/>
          </p:cNvSpPr>
          <p:nvPr>
            <p:ph type="dt" idx="1"/>
          </p:nvPr>
        </p:nvSpPr>
        <p:spPr>
          <a:xfrm>
            <a:off x="4021297" y="0"/>
            <a:ext cx="3076363" cy="513508"/>
          </a:xfrm>
          <a:prstGeom prst="rect">
            <a:avLst/>
          </a:prstGeom>
        </p:spPr>
        <p:txBody>
          <a:bodyPr vert="horz" lIns="94731" tIns="47365" rIns="94731" bIns="47365" rtlCol="0"/>
          <a:lstStyle>
            <a:lvl1pPr algn="r">
              <a:defRPr sz="1200"/>
            </a:lvl1pPr>
          </a:lstStyle>
          <a:p>
            <a:fld id="{0A9FAB93-F218-4560-B580-0854C712F777}" type="datetimeFigureOut">
              <a:rPr lang="th-TH" smtClean="0"/>
              <a:t>23/02/65</a:t>
            </a:fld>
            <a:endParaRPr lang="th-TH"/>
          </a:p>
        </p:txBody>
      </p:sp>
      <p:sp>
        <p:nvSpPr>
          <p:cNvPr id="4" name="ตัวแทนรูปบนสไลด์ 3"/>
          <p:cNvSpPr>
            <a:spLocks noGrp="1" noRot="1" noChangeAspect="1"/>
          </p:cNvSpPr>
          <p:nvPr>
            <p:ph type="sldImg" idx="2"/>
          </p:nvPr>
        </p:nvSpPr>
        <p:spPr>
          <a:xfrm>
            <a:off x="479425" y="1279525"/>
            <a:ext cx="6140450" cy="34544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4731" tIns="47365" rIns="94731" bIns="47365" rtlCol="0" anchor="ctr"/>
          <a:lstStyle/>
          <a:p>
            <a:endParaRPr lang="th-TH"/>
          </a:p>
        </p:txBody>
      </p:sp>
      <p:sp>
        <p:nvSpPr>
          <p:cNvPr id="5" name="ตัวแทนบันทึกย่อ 4"/>
          <p:cNvSpPr>
            <a:spLocks noGrp="1"/>
          </p:cNvSpPr>
          <p:nvPr>
            <p:ph type="body" sz="quarter" idx="3"/>
          </p:nvPr>
        </p:nvSpPr>
        <p:spPr>
          <a:xfrm>
            <a:off x="709931" y="4925408"/>
            <a:ext cx="5679440" cy="4029879"/>
          </a:xfrm>
          <a:prstGeom prst="rect">
            <a:avLst/>
          </a:prstGeom>
        </p:spPr>
        <p:txBody>
          <a:bodyPr vert="horz" lIns="94731" tIns="47365" rIns="94731" bIns="47365" rtlCol="0"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6" name="ตัวแทนท้ายกระดาษ 5"/>
          <p:cNvSpPr>
            <a:spLocks noGrp="1"/>
          </p:cNvSpPr>
          <p:nvPr>
            <p:ph type="ftr" sz="quarter" idx="4"/>
          </p:nvPr>
        </p:nvSpPr>
        <p:spPr>
          <a:xfrm>
            <a:off x="2" y="9721110"/>
            <a:ext cx="3076363" cy="513507"/>
          </a:xfrm>
          <a:prstGeom prst="rect">
            <a:avLst/>
          </a:prstGeom>
        </p:spPr>
        <p:txBody>
          <a:bodyPr vert="horz" lIns="94731" tIns="47365" rIns="94731" bIns="47365" rtlCol="0" anchor="b"/>
          <a:lstStyle>
            <a:lvl1pPr algn="l">
              <a:defRPr sz="1200"/>
            </a:lvl1pPr>
          </a:lstStyle>
          <a:p>
            <a:endParaRPr lang="th-TH"/>
          </a:p>
        </p:txBody>
      </p:sp>
      <p:sp>
        <p:nvSpPr>
          <p:cNvPr id="7" name="ตัวแทนหมายเลขสไลด์ 6"/>
          <p:cNvSpPr>
            <a:spLocks noGrp="1"/>
          </p:cNvSpPr>
          <p:nvPr>
            <p:ph type="sldNum" sz="quarter" idx="5"/>
          </p:nvPr>
        </p:nvSpPr>
        <p:spPr>
          <a:xfrm>
            <a:off x="4021297" y="9721110"/>
            <a:ext cx="3076363" cy="513507"/>
          </a:xfrm>
          <a:prstGeom prst="rect">
            <a:avLst/>
          </a:prstGeom>
        </p:spPr>
        <p:txBody>
          <a:bodyPr vert="horz" lIns="94731" tIns="47365" rIns="94731" bIns="47365" rtlCol="0" anchor="b"/>
          <a:lstStyle>
            <a:lvl1pPr algn="r">
              <a:defRPr sz="1200"/>
            </a:lvl1pPr>
          </a:lstStyle>
          <a:p>
            <a:fld id="{DB1B4858-1F8B-4A59-BE73-D802FA57CCF6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6853555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สไลด์ 1"/>
          <p:cNvSpPr>
            <a:spLocks noGrp="1" noRot="1" noChangeAspect="1"/>
          </p:cNvSpPr>
          <p:nvPr>
            <p:ph type="sldImg"/>
          </p:nvPr>
        </p:nvSpPr>
        <p:spPr>
          <a:xfrm>
            <a:off x="479425" y="1279525"/>
            <a:ext cx="6140450" cy="3454400"/>
          </a:xfrm>
        </p:spPr>
      </p:sp>
      <p:sp>
        <p:nvSpPr>
          <p:cNvPr id="3" name="ตัวแทนบันทึกย่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ตัวแทนหมายเลขสไลด์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1B4858-1F8B-4A59-BE73-D802FA57CCF6}" type="slidenum">
              <a:rPr lang="th-TH" smtClean="0"/>
              <a:t>4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4224507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93105" y="802298"/>
            <a:ext cx="8561747" cy="2541431"/>
          </a:xfrm>
        </p:spPr>
        <p:txBody>
          <a:bodyPr bIns="0" anchor="b">
            <a:normAutofit/>
          </a:bodyPr>
          <a:lstStyle>
            <a:lvl1pPr algn="l">
              <a:defRPr sz="6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93106" y="3531204"/>
            <a:ext cx="8561746" cy="977621"/>
          </a:xfrm>
        </p:spPr>
        <p:txBody>
          <a:bodyPr tIns="91440" bIns="91440">
            <a:normAutofit/>
          </a:bodyPr>
          <a:lstStyle>
            <a:lvl1pPr marL="0" indent="0" algn="l">
              <a:buNone/>
              <a:defRPr sz="1800" b="0" cap="all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79675D-60E7-4D9C-B764-C863C824BBFE}" type="datetime1">
              <a:rPr lang="th-TH" smtClean="0"/>
              <a:t>23/02/65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493105" y="329307"/>
            <a:ext cx="4897310" cy="309201"/>
          </a:xfrm>
        </p:spPr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37664" y="798973"/>
            <a:ext cx="811019" cy="503578"/>
          </a:xfrm>
        </p:spPr>
        <p:txBody>
          <a:bodyPr/>
          <a:lstStyle/>
          <a:p>
            <a:fld id="{7D0242C1-9E51-44E4-A108-A78D5A77DD38}" type="slidenum">
              <a:rPr lang="th-TH" smtClean="0"/>
              <a:t>‹#›</a:t>
            </a:fld>
            <a:endParaRPr lang="th-TH"/>
          </a:p>
        </p:txBody>
      </p:sp>
      <p:cxnSp>
        <p:nvCxnSpPr>
          <p:cNvPr id="8" name="Straight Connector 7"/>
          <p:cNvCxnSpPr/>
          <p:nvPr/>
        </p:nvCxnSpPr>
        <p:spPr>
          <a:xfrm>
            <a:off x="2334637" y="798973"/>
            <a:ext cx="0" cy="2544756"/>
          </a:xfrm>
          <a:prstGeom prst="line">
            <a:avLst/>
          </a:prstGeom>
          <a:ln w="38100" cmpd="sng">
            <a:solidFill>
              <a:schemeClr val="accent1"/>
            </a:solidFill>
            <a:prstDash val="solid"/>
            <a:tailEnd type="non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46972916"/>
      </p:ext>
    </p:extLst>
  </p:cSld>
  <p:clrMapOvr>
    <a:masterClrMapping/>
  </p:clrMapOvr>
  <p:hf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79675D-60E7-4D9C-B764-C863C824BBFE}" type="datetime1">
              <a:rPr lang="th-TH" smtClean="0"/>
              <a:t>23/02/65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0242C1-9E51-44E4-A108-A78D5A77DD38}" type="slidenum">
              <a:rPr lang="th-TH" smtClean="0"/>
              <a:t>‹#›</a:t>
            </a:fld>
            <a:endParaRPr lang="th-TH"/>
          </a:p>
        </p:txBody>
      </p:sp>
      <p:cxnSp>
        <p:nvCxnSpPr>
          <p:cNvPr id="8" name="Straight Connector 7"/>
          <p:cNvCxnSpPr/>
          <p:nvPr/>
        </p:nvCxnSpPr>
        <p:spPr>
          <a:xfrm>
            <a:off x="1371687" y="798973"/>
            <a:ext cx="0" cy="1067168"/>
          </a:xfrm>
          <a:prstGeom prst="line">
            <a:avLst/>
          </a:prstGeom>
          <a:ln w="38100" cmpd="sng">
            <a:solidFill>
              <a:schemeClr val="accent1"/>
            </a:solidFill>
            <a:prstDash val="solid"/>
            <a:tailEnd type="non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59465444"/>
      </p:ext>
    </p:extLst>
  </p:cSld>
  <p:clrMapOvr>
    <a:masterClrMapping/>
  </p:clrMapOvr>
  <p:hf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39111" y="883863"/>
            <a:ext cx="1615742" cy="45749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534694" y="883863"/>
            <a:ext cx="7738807" cy="457499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79675D-60E7-4D9C-B764-C863C824BBFE}" type="datetime1">
              <a:rPr lang="th-TH" smtClean="0"/>
              <a:t>23/02/65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0242C1-9E51-44E4-A108-A78D5A77DD38}" type="slidenum">
              <a:rPr lang="th-TH" smtClean="0"/>
              <a:t>‹#›</a:t>
            </a:fld>
            <a:endParaRPr lang="th-TH"/>
          </a:p>
        </p:txBody>
      </p:sp>
      <p:cxnSp>
        <p:nvCxnSpPr>
          <p:cNvPr id="8" name="Straight Connector 7"/>
          <p:cNvCxnSpPr/>
          <p:nvPr/>
        </p:nvCxnSpPr>
        <p:spPr>
          <a:xfrm flipH="1">
            <a:off x="9439111" y="719272"/>
            <a:ext cx="1615742" cy="0"/>
          </a:xfrm>
          <a:prstGeom prst="line">
            <a:avLst/>
          </a:prstGeom>
          <a:ln w="38100" cmpd="sng">
            <a:solidFill>
              <a:schemeClr val="accent1"/>
            </a:solidFill>
            <a:prstDash val="solid"/>
            <a:tailEnd type="non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21293826"/>
      </p:ext>
    </p:extLst>
  </p:cSld>
  <p:clrMapOvr>
    <a:masterClrMapping/>
  </p:clrMapOvr>
  <p:hf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79675D-60E7-4D9C-B764-C863C824BBFE}" type="datetime1">
              <a:rPr lang="th-TH" smtClean="0"/>
              <a:t>23/02/65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0242C1-9E51-44E4-A108-A78D5A77DD38}" type="slidenum">
              <a:rPr lang="th-TH" smtClean="0"/>
              <a:t>‹#›</a:t>
            </a:fld>
            <a:endParaRPr lang="th-TH"/>
          </a:p>
        </p:txBody>
      </p:sp>
      <p:cxnSp>
        <p:nvCxnSpPr>
          <p:cNvPr id="8" name="Straight Connector 7"/>
          <p:cNvCxnSpPr/>
          <p:nvPr/>
        </p:nvCxnSpPr>
        <p:spPr>
          <a:xfrm>
            <a:off x="1371687" y="798973"/>
            <a:ext cx="0" cy="1067168"/>
          </a:xfrm>
          <a:prstGeom prst="line">
            <a:avLst/>
          </a:prstGeom>
          <a:ln w="38100" cmpd="sng">
            <a:solidFill>
              <a:schemeClr val="accent1"/>
            </a:solidFill>
            <a:prstDash val="solid"/>
            <a:tailEnd type="non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01543951"/>
      </p:ext>
    </p:extLst>
  </p:cSld>
  <p:clrMapOvr>
    <a:masterClrMapping/>
  </p:clrMapOvr>
  <p:hf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34813" y="1756130"/>
            <a:ext cx="8562580" cy="1887950"/>
          </a:xfrm>
        </p:spPr>
        <p:txBody>
          <a:bodyPr anchor="b">
            <a:normAutofit/>
          </a:bodyPr>
          <a:lstStyle>
            <a:lvl1pPr algn="l"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34695" y="3806195"/>
            <a:ext cx="8549990" cy="1012929"/>
          </a:xfrm>
        </p:spPr>
        <p:txBody>
          <a:bodyPr tIns="91440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79675D-60E7-4D9C-B764-C863C824BBFE}" type="datetime1">
              <a:rPr lang="th-TH" smtClean="0"/>
              <a:t>23/02/65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0242C1-9E51-44E4-A108-A78D5A77DD38}" type="slidenum">
              <a:rPr lang="th-TH" smtClean="0"/>
              <a:t>‹#›</a:t>
            </a:fld>
            <a:endParaRPr lang="th-TH"/>
          </a:p>
        </p:txBody>
      </p:sp>
      <p:cxnSp>
        <p:nvCxnSpPr>
          <p:cNvPr id="8" name="Straight Connector 7"/>
          <p:cNvCxnSpPr/>
          <p:nvPr/>
        </p:nvCxnSpPr>
        <p:spPr>
          <a:xfrm>
            <a:off x="1371687" y="798973"/>
            <a:ext cx="0" cy="2845107"/>
          </a:xfrm>
          <a:prstGeom prst="line">
            <a:avLst/>
          </a:prstGeom>
          <a:ln w="38100" cmpd="sng">
            <a:solidFill>
              <a:schemeClr val="accent1"/>
            </a:solidFill>
            <a:prstDash val="solid"/>
            <a:tailEnd type="non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92153082"/>
      </p:ext>
    </p:extLst>
  </p:cSld>
  <p:clrMapOvr>
    <a:masterClrMapping/>
  </p:clrMapOvr>
  <p:hf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34695" y="804889"/>
            <a:ext cx="9520157" cy="105930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34695" y="2010878"/>
            <a:ext cx="4608576" cy="343814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54793" y="2017343"/>
            <a:ext cx="4604130" cy="34415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79675D-60E7-4D9C-B764-C863C824BBFE}" type="datetime1">
              <a:rPr lang="th-TH" smtClean="0"/>
              <a:t>23/02/65</a:t>
            </a:fld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0242C1-9E51-44E4-A108-A78D5A77DD38}" type="slidenum">
              <a:rPr lang="th-TH" smtClean="0"/>
              <a:t>‹#›</a:t>
            </a:fld>
            <a:endParaRPr lang="th-TH"/>
          </a:p>
        </p:txBody>
      </p:sp>
      <p:cxnSp>
        <p:nvCxnSpPr>
          <p:cNvPr id="9" name="Straight Connector 8"/>
          <p:cNvCxnSpPr/>
          <p:nvPr/>
        </p:nvCxnSpPr>
        <p:spPr>
          <a:xfrm>
            <a:off x="1371687" y="798973"/>
            <a:ext cx="0" cy="1067168"/>
          </a:xfrm>
          <a:prstGeom prst="line">
            <a:avLst/>
          </a:prstGeom>
          <a:ln w="38100" cmpd="sng">
            <a:solidFill>
              <a:schemeClr val="accent1"/>
            </a:solidFill>
            <a:prstDash val="solid"/>
            <a:tailEnd type="non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41613928"/>
      </p:ext>
    </p:extLst>
  </p:cSld>
  <p:clrMapOvr>
    <a:masterClrMapping/>
  </p:clrMapOvr>
  <p:hf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34695" y="804163"/>
            <a:ext cx="9520157" cy="105631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34695" y="2019549"/>
            <a:ext cx="4608576" cy="801943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34695" y="2824269"/>
            <a:ext cx="4608576" cy="264445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54791" y="2023003"/>
            <a:ext cx="4608576" cy="802237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54792" y="2821491"/>
            <a:ext cx="4608576" cy="263737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79675D-60E7-4D9C-B764-C863C824BBFE}" type="datetime1">
              <a:rPr lang="th-TH" smtClean="0"/>
              <a:t>23/02/65</a:t>
            </a:fld>
            <a:endParaRPr lang="th-TH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0242C1-9E51-44E4-A108-A78D5A77DD38}" type="slidenum">
              <a:rPr lang="th-TH" smtClean="0"/>
              <a:t>‹#›</a:t>
            </a:fld>
            <a:endParaRPr lang="th-TH"/>
          </a:p>
        </p:txBody>
      </p:sp>
      <p:cxnSp>
        <p:nvCxnSpPr>
          <p:cNvPr id="11" name="Straight Connector 10"/>
          <p:cNvCxnSpPr/>
          <p:nvPr/>
        </p:nvCxnSpPr>
        <p:spPr>
          <a:xfrm>
            <a:off x="1371687" y="798973"/>
            <a:ext cx="0" cy="1067168"/>
          </a:xfrm>
          <a:prstGeom prst="line">
            <a:avLst/>
          </a:prstGeom>
          <a:ln w="38100" cmpd="sng">
            <a:solidFill>
              <a:schemeClr val="accent1"/>
            </a:solidFill>
            <a:prstDash val="solid"/>
            <a:tailEnd type="non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36932294"/>
      </p:ext>
    </p:extLst>
  </p:cSld>
  <p:clrMapOvr>
    <a:masterClrMapping/>
  </p:clrMapOvr>
  <p:hf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79675D-60E7-4D9C-B764-C863C824BBFE}" type="datetime1">
              <a:rPr lang="th-TH" smtClean="0"/>
              <a:t>23/02/65</a:t>
            </a:fld>
            <a:endParaRPr lang="th-TH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0242C1-9E51-44E4-A108-A78D5A77DD38}" type="slidenum">
              <a:rPr lang="th-TH" smtClean="0"/>
              <a:t>‹#›</a:t>
            </a:fld>
            <a:endParaRPr lang="th-TH"/>
          </a:p>
        </p:txBody>
      </p:sp>
      <p:cxnSp>
        <p:nvCxnSpPr>
          <p:cNvPr id="7" name="Straight Connector 6"/>
          <p:cNvCxnSpPr/>
          <p:nvPr/>
        </p:nvCxnSpPr>
        <p:spPr>
          <a:xfrm>
            <a:off x="1371687" y="798973"/>
            <a:ext cx="0" cy="1067168"/>
          </a:xfrm>
          <a:prstGeom prst="line">
            <a:avLst/>
          </a:prstGeom>
          <a:ln w="38100" cmpd="sng">
            <a:solidFill>
              <a:schemeClr val="accent1"/>
            </a:solidFill>
            <a:prstDash val="solid"/>
            <a:tailEnd type="non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60151976"/>
      </p:ext>
    </p:extLst>
  </p:cSld>
  <p:clrMapOvr>
    <a:masterClrMapping/>
  </p:clrMapOvr>
  <p:hf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79675D-60E7-4D9C-B764-C863C824BBFE}" type="datetime1">
              <a:rPr lang="th-TH" smtClean="0"/>
              <a:t>23/02/65</a:t>
            </a:fld>
            <a:endParaRPr lang="th-TH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0242C1-9E51-44E4-A108-A78D5A77DD38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410459169"/>
      </p:ext>
    </p:extLst>
  </p:cSld>
  <p:clrMapOvr>
    <a:masterClrMapping/>
  </p:clrMapOvr>
  <p:hf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34642" y="798973"/>
            <a:ext cx="3183128" cy="2247117"/>
          </a:xfrm>
        </p:spPr>
        <p:txBody>
          <a:bodyPr anchor="b">
            <a:normAutofit/>
          </a:bodyPr>
          <a:lstStyle>
            <a:lvl1pPr algn="l"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43714" y="798974"/>
            <a:ext cx="6012470" cy="4658826"/>
          </a:xfrm>
        </p:spPr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34695" y="3205491"/>
            <a:ext cx="3184989" cy="2248181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79675D-60E7-4D9C-B764-C863C824BBFE}" type="datetime1">
              <a:rPr lang="th-TH" smtClean="0"/>
              <a:t>23/02/65</a:t>
            </a:fld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0242C1-9E51-44E4-A108-A78D5A77DD38}" type="slidenum">
              <a:rPr lang="th-TH" smtClean="0"/>
              <a:t>‹#›</a:t>
            </a:fld>
            <a:endParaRPr lang="th-TH"/>
          </a:p>
        </p:txBody>
      </p:sp>
      <p:cxnSp>
        <p:nvCxnSpPr>
          <p:cNvPr id="9" name="Straight Connector 8"/>
          <p:cNvCxnSpPr/>
          <p:nvPr/>
        </p:nvCxnSpPr>
        <p:spPr>
          <a:xfrm>
            <a:off x="1371687" y="798973"/>
            <a:ext cx="0" cy="2247117"/>
          </a:xfrm>
          <a:prstGeom prst="line">
            <a:avLst/>
          </a:prstGeom>
          <a:ln w="38100" cmpd="sng">
            <a:solidFill>
              <a:schemeClr val="accent1"/>
            </a:solidFill>
            <a:prstDash val="solid"/>
            <a:tailEnd type="non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90802990"/>
      </p:ext>
    </p:extLst>
  </p:cSld>
  <p:clrMapOvr>
    <a:masterClrMapping/>
  </p:clrMapOvr>
  <p:hf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7477387" y="482170"/>
            <a:ext cx="4074533" cy="5149101"/>
            <a:chOff x="7477387" y="482170"/>
            <a:chExt cx="4074533" cy="5149101"/>
          </a:xfrm>
        </p:grpSpPr>
        <p:sp>
          <p:nvSpPr>
            <p:cNvPr id="18" name="Rectangle 17"/>
            <p:cNvSpPr/>
            <p:nvPr/>
          </p:nvSpPr>
          <p:spPr>
            <a:xfrm>
              <a:off x="7477387" y="482170"/>
              <a:ext cx="4074533" cy="5149101"/>
            </a:xfrm>
            <a:prstGeom prst="rect">
              <a:avLst/>
            </a:prstGeom>
            <a:gradFill>
              <a:gsLst>
                <a:gs pos="0">
                  <a:schemeClr val="bg2">
                    <a:lumMod val="10000"/>
                  </a:schemeClr>
                </a:gs>
                <a:gs pos="100000">
                  <a:schemeClr val="bg2">
                    <a:lumMod val="10000"/>
                  </a:schemeClr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 prstMaterial="matte">
              <a:bevelT w="133350" h="50800" prst="divo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18"/>
            <p:cNvSpPr/>
            <p:nvPr/>
          </p:nvSpPr>
          <p:spPr>
            <a:xfrm>
              <a:off x="7790446" y="812506"/>
              <a:ext cx="3450289" cy="4466452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35694" y="1129513"/>
            <a:ext cx="5447840" cy="1830584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124389" y="1122542"/>
            <a:ext cx="2791171" cy="3866327"/>
          </a:xfrm>
          <a:solidFill>
            <a:schemeClr val="bg1">
              <a:lumMod val="8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34695" y="3145992"/>
            <a:ext cx="5440037" cy="2003742"/>
          </a:xfrm>
        </p:spPr>
        <p:txBody>
          <a:bodyPr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534695" y="5469856"/>
            <a:ext cx="5440038" cy="320123"/>
          </a:xfrm>
        </p:spPr>
        <p:txBody>
          <a:bodyPr/>
          <a:lstStyle>
            <a:lvl1pPr algn="l">
              <a:defRPr/>
            </a:lvl1pPr>
          </a:lstStyle>
          <a:p>
            <a:fld id="{0079675D-60E7-4D9C-B764-C863C824BBFE}" type="datetime1">
              <a:rPr lang="th-TH" smtClean="0"/>
              <a:t>23/02/65</a:t>
            </a:fld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534910" y="318640"/>
            <a:ext cx="5453475" cy="320931"/>
          </a:xfrm>
        </p:spPr>
        <p:txBody>
          <a:bodyPr/>
          <a:lstStyle/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0242C1-9E51-44E4-A108-A78D5A77DD38}" type="slidenum">
              <a:rPr lang="th-TH" smtClean="0"/>
              <a:t>‹#›</a:t>
            </a:fld>
            <a:endParaRPr lang="th-TH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71687" y="798973"/>
            <a:ext cx="0" cy="2161124"/>
          </a:xfrm>
          <a:prstGeom prst="line">
            <a:avLst/>
          </a:prstGeom>
          <a:ln w="38100" cmpd="sng">
            <a:solidFill>
              <a:schemeClr val="accent1"/>
            </a:solidFill>
            <a:prstDash val="solid"/>
            <a:tailEnd type="non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04811999"/>
      </p:ext>
    </p:extLst>
  </p:cSld>
  <p:clrMapOvr>
    <a:masterClrMapping/>
  </p:clrMapOvr>
  <p:hf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2015732"/>
            <a:ext cx="12192000" cy="4118829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13"/>
          <a:srcRect t="2769" b="-2769"/>
          <a:stretch/>
        </p:blipFill>
        <p:spPr>
          <a:xfrm>
            <a:off x="0" y="6135624"/>
            <a:ext cx="12192000" cy="7429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534696" y="804519"/>
            <a:ext cx="9520158" cy="104923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34696" y="2015732"/>
            <a:ext cx="9520158" cy="34506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4138" y="330370"/>
            <a:ext cx="3500715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79675D-60E7-4D9C-B764-C863C824BBFE}" type="datetime1">
              <a:rPr lang="th-TH" smtClean="0"/>
              <a:t>23/02/65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34695" y="329307"/>
            <a:ext cx="5855719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0060" y="798973"/>
            <a:ext cx="811019" cy="503578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2800">
                <a:solidFill>
                  <a:schemeClr val="accent1"/>
                </a:solidFill>
              </a:defRPr>
            </a:lvl1pPr>
          </a:lstStyle>
          <a:p>
            <a:fld id="{7D0242C1-9E51-44E4-A108-A78D5A77DD38}" type="slidenum">
              <a:rPr lang="th-TH" smtClean="0"/>
              <a:t>‹#›</a:t>
            </a:fld>
            <a:endParaRPr lang="th-TH"/>
          </a:p>
        </p:txBody>
      </p:sp>
      <p:cxnSp>
        <p:nvCxnSpPr>
          <p:cNvPr id="12" name="Straight Connector 11"/>
          <p:cNvCxnSpPr/>
          <p:nvPr/>
        </p:nvCxnSpPr>
        <p:spPr>
          <a:xfrm>
            <a:off x="0" y="6141705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558570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0" i="0" kern="1200" cap="none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20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8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4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svg"/><Relationship Id="rId3" Type="http://schemas.openxmlformats.org/officeDocument/2006/relationships/diagramLayout" Target="../diagrams/layout2.xml"/><Relationship Id="rId7" Type="http://schemas.openxmlformats.org/officeDocument/2006/relationships/image" Target="../media/image18.pn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svg"/><Relationship Id="rId13" Type="http://schemas.openxmlformats.org/officeDocument/2006/relationships/image" Target="../media/image26.png"/><Relationship Id="rId18" Type="http://schemas.openxmlformats.org/officeDocument/2006/relationships/image" Target="../media/image31.svg"/><Relationship Id="rId3" Type="http://schemas.openxmlformats.org/officeDocument/2006/relationships/diagramLayout" Target="../diagrams/layout3.xml"/><Relationship Id="rId7" Type="http://schemas.openxmlformats.org/officeDocument/2006/relationships/image" Target="../media/image20.png"/><Relationship Id="rId12" Type="http://schemas.openxmlformats.org/officeDocument/2006/relationships/image" Target="../media/image25.svg"/><Relationship Id="rId17" Type="http://schemas.openxmlformats.org/officeDocument/2006/relationships/image" Target="../media/image30.png"/><Relationship Id="rId2" Type="http://schemas.openxmlformats.org/officeDocument/2006/relationships/diagramData" Target="../diagrams/data3.xml"/><Relationship Id="rId16" Type="http://schemas.openxmlformats.org/officeDocument/2006/relationships/image" Target="../media/image29.svg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11" Type="http://schemas.openxmlformats.org/officeDocument/2006/relationships/image" Target="../media/image24.png"/><Relationship Id="rId5" Type="http://schemas.openxmlformats.org/officeDocument/2006/relationships/diagramColors" Target="../diagrams/colors3.xml"/><Relationship Id="rId15" Type="http://schemas.openxmlformats.org/officeDocument/2006/relationships/image" Target="../media/image28.png"/><Relationship Id="rId10" Type="http://schemas.openxmlformats.org/officeDocument/2006/relationships/image" Target="../media/image23.svg"/><Relationship Id="rId19" Type="http://schemas.openxmlformats.org/officeDocument/2006/relationships/image" Target="../media/image32.png"/><Relationship Id="rId4" Type="http://schemas.openxmlformats.org/officeDocument/2006/relationships/diagramQuickStyle" Target="../diagrams/quickStyle3.xml"/><Relationship Id="rId9" Type="http://schemas.openxmlformats.org/officeDocument/2006/relationships/image" Target="../media/image22.png"/><Relationship Id="rId14" Type="http://schemas.openxmlformats.org/officeDocument/2006/relationships/image" Target="../media/image27.sv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5.xml"/><Relationship Id="rId3" Type="http://schemas.openxmlformats.org/officeDocument/2006/relationships/diagramLayout" Target="../diagrams/layout4.xml"/><Relationship Id="rId7" Type="http://schemas.openxmlformats.org/officeDocument/2006/relationships/diagramData" Target="../diagrams/data5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11" Type="http://schemas.microsoft.com/office/2007/relationships/diagramDrawing" Target="../diagrams/drawing5.xml"/><Relationship Id="rId5" Type="http://schemas.openxmlformats.org/officeDocument/2006/relationships/diagramColors" Target="../diagrams/colors4.xml"/><Relationship Id="rId10" Type="http://schemas.openxmlformats.org/officeDocument/2006/relationships/diagramColors" Target="../diagrams/colors5.xml"/><Relationship Id="rId4" Type="http://schemas.openxmlformats.org/officeDocument/2006/relationships/diagramQuickStyle" Target="../diagrams/quickStyle4.xml"/><Relationship Id="rId9" Type="http://schemas.openxmlformats.org/officeDocument/2006/relationships/diagramQuickStyle" Target="../diagrams/quickStyle5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svg"/><Relationship Id="rId13" Type="http://schemas.openxmlformats.org/officeDocument/2006/relationships/image" Target="../media/image26.png"/><Relationship Id="rId3" Type="http://schemas.openxmlformats.org/officeDocument/2006/relationships/diagramLayout" Target="../diagrams/layout7.xml"/><Relationship Id="rId7" Type="http://schemas.openxmlformats.org/officeDocument/2006/relationships/image" Target="../media/image20.png"/><Relationship Id="rId12" Type="http://schemas.openxmlformats.org/officeDocument/2006/relationships/image" Target="../media/image35.svg"/><Relationship Id="rId17" Type="http://schemas.openxmlformats.org/officeDocument/2006/relationships/image" Target="../media/image37.jpeg"/><Relationship Id="rId2" Type="http://schemas.openxmlformats.org/officeDocument/2006/relationships/diagramData" Target="../diagrams/data7.xml"/><Relationship Id="rId16" Type="http://schemas.openxmlformats.org/officeDocument/2006/relationships/image" Target="../media/image29.svg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7.xml"/><Relationship Id="rId11" Type="http://schemas.openxmlformats.org/officeDocument/2006/relationships/image" Target="../media/image24.png"/><Relationship Id="rId5" Type="http://schemas.openxmlformats.org/officeDocument/2006/relationships/diagramColors" Target="../diagrams/colors7.xml"/><Relationship Id="rId15" Type="http://schemas.openxmlformats.org/officeDocument/2006/relationships/image" Target="../media/image28.png"/><Relationship Id="rId10" Type="http://schemas.openxmlformats.org/officeDocument/2006/relationships/image" Target="../media/image34.svg"/><Relationship Id="rId4" Type="http://schemas.openxmlformats.org/officeDocument/2006/relationships/diagramQuickStyle" Target="../diagrams/quickStyle7.xml"/><Relationship Id="rId9" Type="http://schemas.openxmlformats.org/officeDocument/2006/relationships/image" Target="../media/image22.png"/><Relationship Id="rId14" Type="http://schemas.openxmlformats.org/officeDocument/2006/relationships/image" Target="../media/image36.sv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1.jpg"/><Relationship Id="rId7" Type="http://schemas.openxmlformats.org/officeDocument/2006/relationships/diagramColors" Target="../diagrams/colors1.xml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10" Type="http://schemas.openxmlformats.org/officeDocument/2006/relationships/image" Target="../media/image7.svg"/><Relationship Id="rId4" Type="http://schemas.openxmlformats.org/officeDocument/2006/relationships/diagramData" Target="../diagrams/data1.xml"/><Relationship Id="rId9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sv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0F17FD-F993-4C30-9E11-C6A58B49FAD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548105" y="949920"/>
            <a:ext cx="6628486" cy="1912150"/>
          </a:xfrm>
        </p:spPr>
        <p:txBody>
          <a:bodyPr>
            <a:normAutofit fontScale="90000"/>
          </a:bodyPr>
          <a:lstStyle/>
          <a:p>
            <a:br>
              <a:rPr lang="th-TH" sz="3000" b="1" spc="-30" dirty="0">
                <a:effectLst/>
                <a:latin typeface="TH Sarabun New" panose="020B0500040200020003" pitchFamily="34" charset="-34"/>
                <a:ea typeface="Calibri" panose="020F0502020204030204" pitchFamily="34" charset="0"/>
                <a:cs typeface="TH Sarabun New" panose="020B0500040200020003" pitchFamily="34" charset="-34"/>
              </a:rPr>
            </a:br>
            <a:br>
              <a:rPr lang="th-TH" sz="3000" b="1" spc="-30" dirty="0">
                <a:effectLst/>
                <a:latin typeface="TH Sarabun New" panose="020B0500040200020003" pitchFamily="34" charset="-34"/>
                <a:ea typeface="Calibri" panose="020F0502020204030204" pitchFamily="34" charset="0"/>
                <a:cs typeface="TH Sarabun New" panose="020B0500040200020003" pitchFamily="34" charset="-34"/>
              </a:rPr>
            </a:br>
            <a:r>
              <a:rPr lang="th-TH" sz="4400" b="1" spc="-30" dirty="0">
                <a:effectLst/>
                <a:latin typeface="TH Sarabun New" panose="020B0500040200020003" pitchFamily="34" charset="-34"/>
                <a:ea typeface="Calibri" panose="020F0502020204030204" pitchFamily="34" charset="0"/>
                <a:cs typeface="TH Sarabun New" panose="020B0500040200020003" pitchFamily="34" charset="-34"/>
              </a:rPr>
              <a:t>แนวทางการขับเคลื่อนการมีส่วนร่วม </a:t>
            </a:r>
            <a:br>
              <a:rPr lang="th-TH" sz="4400" b="1" spc="-30" dirty="0">
                <a:effectLst/>
                <a:latin typeface="TH Sarabun New" panose="020B0500040200020003" pitchFamily="34" charset="-34"/>
                <a:ea typeface="Calibri" panose="020F0502020204030204" pitchFamily="34" charset="0"/>
                <a:cs typeface="TH Sarabun New" panose="020B0500040200020003" pitchFamily="34" charset="-34"/>
              </a:rPr>
            </a:br>
            <a:r>
              <a:rPr lang="th-TH" sz="4400" b="1" spc="-30" dirty="0">
                <a:effectLst/>
                <a:latin typeface="TH Sarabun New" panose="020B0500040200020003" pitchFamily="34" charset="-34"/>
                <a:ea typeface="Calibri" panose="020F0502020204030204" pitchFamily="34" charset="0"/>
                <a:cs typeface="TH Sarabun New" panose="020B0500040200020003" pitchFamily="34" charset="-34"/>
              </a:rPr>
              <a:t>คุ้มครองสิทธิและสื่อสารหลักประกันสุขภาพ</a:t>
            </a:r>
            <a:br>
              <a:rPr lang="th-TH" sz="30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</a:br>
            <a:endParaRPr lang="th-TH" sz="3000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pic>
        <p:nvPicPr>
          <p:cNvPr id="23" name="Graphic 7" descr="Megaphone">
            <a:extLst>
              <a:ext uri="{FF2B5EF4-FFF2-40B4-BE49-F238E27FC236}">
                <a16:creationId xmlns:a16="http://schemas.microsoft.com/office/drawing/2014/main" id="{E514E760-1547-4B75-8F53-B055E91FA55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689986" y="813136"/>
            <a:ext cx="2752648" cy="2752648"/>
          </a:xfrm>
          <a:prstGeom prst="rect">
            <a:avLst/>
          </a:prstGeom>
        </p:spPr>
      </p:pic>
      <p:pic>
        <p:nvPicPr>
          <p:cNvPr id="1026" name="Picture 2" descr="นักธุรกิจการ์ตูนคนอื่น ๆ, ผู้ประกอบการ, การ์ตูน png | PNGEgg">
            <a:extLst>
              <a:ext uri="{FF2B5EF4-FFF2-40B4-BE49-F238E27FC236}">
                <a16:creationId xmlns:a16="http://schemas.microsoft.com/office/drawing/2014/main" id="{7A5E24FC-DE29-4B18-AC6D-C03AC8F2FC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49366" y="3429000"/>
            <a:ext cx="10007600" cy="32509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D7D95C4D-2481-40E4-B997-008A5271D9A7}"/>
              </a:ext>
            </a:extLst>
          </p:cNvPr>
          <p:cNvSpPr txBox="1"/>
          <p:nvPr/>
        </p:nvSpPr>
        <p:spPr>
          <a:xfrm>
            <a:off x="9512491" y="118923"/>
            <a:ext cx="2373058" cy="830997"/>
          </a:xfrm>
          <a:prstGeom prst="rect">
            <a:avLst/>
          </a:prstGeom>
          <a:noFill/>
          <a:ln w="28575">
            <a:solidFill>
              <a:srgbClr val="0000CC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th-TH" sz="4800" b="1" dirty="0">
                <a:solidFill>
                  <a:srgbClr val="0000CC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วาระที่</a:t>
            </a:r>
            <a:r>
              <a:rPr lang="en-US" sz="4800" b="1" dirty="0">
                <a:solidFill>
                  <a:srgbClr val="0000CC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4.3</a:t>
            </a:r>
            <a:endParaRPr lang="th-TH" sz="4800" b="1" dirty="0">
              <a:solidFill>
                <a:srgbClr val="0000CC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417678398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8E4FDD-9022-49BF-B117-9595E1B97D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31113" y="105286"/>
            <a:ext cx="9520158" cy="714067"/>
          </a:xfrm>
        </p:spPr>
        <p:txBody>
          <a:bodyPr>
            <a:normAutofit fontScale="90000"/>
          </a:bodyPr>
          <a:lstStyle/>
          <a:p>
            <a:pPr algn="ctr"/>
            <a:r>
              <a:rPr lang="th-TH" sz="48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 ประเด็นในการประชุมคณะทำงานคุ้มครองสิทธิฯ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BA657F5-CDE6-45F1-86C0-3C7B35F3FC1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th-TH" dirty="0"/>
          </a:p>
        </p:txBody>
      </p:sp>
      <p:graphicFrame>
        <p:nvGraphicFramePr>
          <p:cNvPr id="5" name="Diagram 4">
            <a:extLst>
              <a:ext uri="{FF2B5EF4-FFF2-40B4-BE49-F238E27FC236}">
                <a16:creationId xmlns:a16="http://schemas.microsoft.com/office/drawing/2014/main" id="{8182EE74-017D-416E-BEC6-4EDD8B30AB9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048003617"/>
              </p:ext>
            </p:extLst>
          </p:nvPr>
        </p:nvGraphicFramePr>
        <p:xfrm>
          <a:off x="228085" y="908313"/>
          <a:ext cx="11900452" cy="60249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Slide Number Placeholder 3">
            <a:extLst>
              <a:ext uri="{FF2B5EF4-FFF2-40B4-BE49-F238E27FC236}">
                <a16:creationId xmlns:a16="http://schemas.microsoft.com/office/drawing/2014/main" id="{A65B6678-066E-4115-BD5B-4323B3348A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35207" y="6242686"/>
            <a:ext cx="811019" cy="503578"/>
          </a:xfrm>
        </p:spPr>
        <p:txBody>
          <a:bodyPr/>
          <a:lstStyle/>
          <a:p>
            <a:fld id="{7D0242C1-9E51-44E4-A108-A78D5A77DD38}" type="slidenum">
              <a:rPr lang="th-TH" smtClean="0">
                <a:solidFill>
                  <a:schemeClr val="tx1"/>
                </a:solidFill>
              </a:rPr>
              <a:t>10</a:t>
            </a:fld>
            <a:endParaRPr lang="th-TH" dirty="0">
              <a:solidFill>
                <a:schemeClr val="tx1"/>
              </a:solidFill>
            </a:endParaRPr>
          </a:p>
        </p:txBody>
      </p:sp>
      <p:pic>
        <p:nvPicPr>
          <p:cNvPr id="8" name="Graphic 7" descr="Badge 3 with solid fill">
            <a:extLst>
              <a:ext uri="{FF2B5EF4-FFF2-40B4-BE49-F238E27FC236}">
                <a16:creationId xmlns:a16="http://schemas.microsoft.com/office/drawing/2014/main" id="{6B4BDF08-E21B-41D4-B16A-A42AEDA7687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228085" y="105286"/>
            <a:ext cx="1606055" cy="16060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624989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BB9778-C69D-48A6-B416-E84E671C38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181" y="68795"/>
            <a:ext cx="11978551" cy="857388"/>
          </a:xfrm>
        </p:spPr>
        <p:txBody>
          <a:bodyPr anchor="ctr">
            <a:normAutofit/>
          </a:bodyPr>
          <a:lstStyle/>
          <a:p>
            <a:pPr algn="ctr"/>
            <a:r>
              <a:rPr lang="th-TH" sz="44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ภาพฝันและความคาดหวัง </a:t>
            </a:r>
            <a:endParaRPr lang="en-US" sz="4400" b="1" dirty="0"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graphicFrame>
        <p:nvGraphicFramePr>
          <p:cNvPr id="5" name="Diagram 4">
            <a:extLst>
              <a:ext uri="{FF2B5EF4-FFF2-40B4-BE49-F238E27FC236}">
                <a16:creationId xmlns:a16="http://schemas.microsoft.com/office/drawing/2014/main" id="{62F9E3A4-776A-42CA-9301-F46E87A07FB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461682098"/>
              </p:ext>
            </p:extLst>
          </p:nvPr>
        </p:nvGraphicFramePr>
        <p:xfrm>
          <a:off x="2653440" y="729324"/>
          <a:ext cx="9511379" cy="588969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Slide Number Placeholder 3">
            <a:extLst>
              <a:ext uri="{FF2B5EF4-FFF2-40B4-BE49-F238E27FC236}">
                <a16:creationId xmlns:a16="http://schemas.microsoft.com/office/drawing/2014/main" id="{041BF0F6-06A5-4301-BD0C-36466D4FD0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53800" y="6354422"/>
            <a:ext cx="811019" cy="503578"/>
          </a:xfrm>
        </p:spPr>
        <p:txBody>
          <a:bodyPr/>
          <a:lstStyle/>
          <a:p>
            <a:fld id="{7D0242C1-9E51-44E4-A108-A78D5A77DD38}" type="slidenum">
              <a:rPr lang="th-TH" smtClean="0">
                <a:solidFill>
                  <a:schemeClr val="tx1"/>
                </a:solidFill>
              </a:rPr>
              <a:t>11</a:t>
            </a:fld>
            <a:endParaRPr lang="th-TH" dirty="0">
              <a:solidFill>
                <a:schemeClr val="tx1"/>
              </a:solidFill>
            </a:endParaRPr>
          </a:p>
        </p:txBody>
      </p:sp>
      <p:pic>
        <p:nvPicPr>
          <p:cNvPr id="7" name="Graphic 6" descr="Badge 1 outline">
            <a:extLst>
              <a:ext uri="{FF2B5EF4-FFF2-40B4-BE49-F238E27FC236}">
                <a16:creationId xmlns:a16="http://schemas.microsoft.com/office/drawing/2014/main" id="{2A860E09-926A-45F7-8F2D-5F33F472709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2699086" y="932264"/>
            <a:ext cx="857389" cy="857389"/>
          </a:xfrm>
          <a:prstGeom prst="rect">
            <a:avLst/>
          </a:prstGeom>
        </p:spPr>
      </p:pic>
      <p:pic>
        <p:nvPicPr>
          <p:cNvPr id="9" name="Graphic 8" descr="Badge outline">
            <a:extLst>
              <a:ext uri="{FF2B5EF4-FFF2-40B4-BE49-F238E27FC236}">
                <a16:creationId xmlns:a16="http://schemas.microsoft.com/office/drawing/2014/main" id="{773B78F4-7877-4FCB-A3F9-43817E42FDB3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3215552" y="1863312"/>
            <a:ext cx="857389" cy="857389"/>
          </a:xfrm>
          <a:prstGeom prst="rect">
            <a:avLst/>
          </a:prstGeom>
        </p:spPr>
      </p:pic>
      <p:pic>
        <p:nvPicPr>
          <p:cNvPr id="11" name="Graphic 10" descr="Badge 3 outline">
            <a:extLst>
              <a:ext uri="{FF2B5EF4-FFF2-40B4-BE49-F238E27FC236}">
                <a16:creationId xmlns:a16="http://schemas.microsoft.com/office/drawing/2014/main" id="{8238FCA3-D787-49BB-BA08-143E5C79EAC8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3458264" y="2788433"/>
            <a:ext cx="857389" cy="857389"/>
          </a:xfrm>
          <a:prstGeom prst="rect">
            <a:avLst/>
          </a:prstGeom>
        </p:spPr>
      </p:pic>
      <p:pic>
        <p:nvPicPr>
          <p:cNvPr id="13" name="Graphic 12" descr="Badge 4 outline">
            <a:extLst>
              <a:ext uri="{FF2B5EF4-FFF2-40B4-BE49-F238E27FC236}">
                <a16:creationId xmlns:a16="http://schemas.microsoft.com/office/drawing/2014/main" id="{4FBB423D-8601-462F-A64A-B6FDCDE33B68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3458264" y="3709177"/>
            <a:ext cx="857389" cy="857389"/>
          </a:xfrm>
          <a:prstGeom prst="rect">
            <a:avLst/>
          </a:prstGeom>
        </p:spPr>
      </p:pic>
      <p:pic>
        <p:nvPicPr>
          <p:cNvPr id="15" name="Graphic 14" descr="Badge 5 outline">
            <a:extLst>
              <a:ext uri="{FF2B5EF4-FFF2-40B4-BE49-F238E27FC236}">
                <a16:creationId xmlns:a16="http://schemas.microsoft.com/office/drawing/2014/main" id="{BDAFFF9D-362A-4E2F-AE72-8C7AB9D1A601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6"/>
              </a:ext>
            </a:extLst>
          </a:blip>
          <a:stretch>
            <a:fillRect/>
          </a:stretch>
        </p:blipFill>
        <p:spPr>
          <a:xfrm>
            <a:off x="3215553" y="4641776"/>
            <a:ext cx="857388" cy="857388"/>
          </a:xfrm>
          <a:prstGeom prst="rect">
            <a:avLst/>
          </a:prstGeom>
        </p:spPr>
      </p:pic>
      <p:pic>
        <p:nvPicPr>
          <p:cNvPr id="17" name="Graphic 16" descr="Badge 6 outline">
            <a:extLst>
              <a:ext uri="{FF2B5EF4-FFF2-40B4-BE49-F238E27FC236}">
                <a16:creationId xmlns:a16="http://schemas.microsoft.com/office/drawing/2014/main" id="{89F57C02-6916-4F35-9664-BA0664E4B1C5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8"/>
              </a:ext>
            </a:extLst>
          </a:blip>
          <a:stretch>
            <a:fillRect/>
          </a:stretch>
        </p:blipFill>
        <p:spPr>
          <a:xfrm>
            <a:off x="2699086" y="5566896"/>
            <a:ext cx="857388" cy="857388"/>
          </a:xfrm>
          <a:prstGeom prst="rect">
            <a:avLst/>
          </a:prstGeom>
        </p:spPr>
      </p:pic>
      <p:pic>
        <p:nvPicPr>
          <p:cNvPr id="2050" name="Picture 2" descr="วันหยุดโลก ความงาม นอนหลับ การ์ตูน ทำมือ ดาวน์โหลดรูปภาพ (รหัส)  611773956_ขนาด 4.9 MB_รูปแบบรูปภาพ PSD _th.lovepik.com">
            <a:extLst>
              <a:ext uri="{FF2B5EF4-FFF2-40B4-BE49-F238E27FC236}">
                <a16:creationId xmlns:a16="http://schemas.microsoft.com/office/drawing/2014/main" id="{C899F3ED-248A-4056-B0B1-04EBCEBD720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82" y="1658370"/>
            <a:ext cx="2851486" cy="38407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8753472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Rectangle 70">
            <a:extLst>
              <a:ext uri="{FF2B5EF4-FFF2-40B4-BE49-F238E27FC236}">
                <a16:creationId xmlns:a16="http://schemas.microsoft.com/office/drawing/2014/main" id="{FE93A4E5-9844-4C94-BE97-92EDCA2EB00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652113E9-B822-4FC0-9815-D9FD422C4C5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15732"/>
            <a:ext cx="12192000" cy="4118829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66E2402-590C-4D8A-9825-2691283C004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59301" y="1474969"/>
            <a:ext cx="3176519" cy="3507548"/>
          </a:xfrm>
        </p:spPr>
        <p:txBody>
          <a:bodyPr anchor="ctr">
            <a:normAutofit/>
          </a:bodyPr>
          <a:lstStyle/>
          <a:p>
            <a:pPr algn="ctr"/>
            <a:r>
              <a:rPr lang="th-TH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สรุป</a:t>
            </a:r>
            <a:br>
              <a:rPr lang="th-TH" b="1" dirty="0">
                <a:latin typeface="TH Sarabun New" panose="020B0500040200020003" pitchFamily="34" charset="-34"/>
                <a:cs typeface="TH Sarabun New" panose="020B0500040200020003" pitchFamily="34" charset="-34"/>
              </a:rPr>
            </a:br>
            <a:r>
              <a:rPr lang="th-TH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ประเด็น</a:t>
            </a:r>
            <a:br>
              <a:rPr lang="th-TH" b="1" dirty="0">
                <a:latin typeface="TH Sarabun New" panose="020B0500040200020003" pitchFamily="34" charset="-34"/>
                <a:cs typeface="TH Sarabun New" panose="020B0500040200020003" pitchFamily="34" charset="-34"/>
              </a:rPr>
            </a:br>
            <a:r>
              <a:rPr lang="th-TH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การประชุม</a:t>
            </a:r>
            <a:endParaRPr lang="en-US" b="1" dirty="0"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cxnSp>
        <p:nvCxnSpPr>
          <p:cNvPr id="75" name="Straight Connector 74">
            <a:extLst>
              <a:ext uri="{FF2B5EF4-FFF2-40B4-BE49-F238E27FC236}">
                <a16:creationId xmlns:a16="http://schemas.microsoft.com/office/drawing/2014/main" id="{54CC25F9-2E48-48AB-8BC0-F5F264549F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90988" y="807259"/>
            <a:ext cx="0" cy="2544756"/>
          </a:xfrm>
          <a:prstGeom prst="line">
            <a:avLst/>
          </a:prstGeom>
          <a:ln w="38100" cmpd="sng">
            <a:solidFill>
              <a:schemeClr val="accent1"/>
            </a:solidFill>
            <a:prstDash val="solid"/>
            <a:tailEnd type="non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grpSp>
        <p:nvGrpSpPr>
          <p:cNvPr id="77" name="Group 76">
            <a:extLst>
              <a:ext uri="{FF2B5EF4-FFF2-40B4-BE49-F238E27FC236}">
                <a16:creationId xmlns:a16="http://schemas.microsoft.com/office/drawing/2014/main" id="{28665850-0FEB-436B-AD92-E1873CA4C0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3979389" y="482171"/>
            <a:ext cx="7560115" cy="5149101"/>
            <a:chOff x="3979389" y="482171"/>
            <a:chExt cx="7560115" cy="5149101"/>
          </a:xfrm>
        </p:grpSpPr>
        <p:sp>
          <p:nvSpPr>
            <p:cNvPr id="78" name="Rectangle 77">
              <a:extLst>
                <a:ext uri="{FF2B5EF4-FFF2-40B4-BE49-F238E27FC236}">
                  <a16:creationId xmlns:a16="http://schemas.microsoft.com/office/drawing/2014/main" id="{29497226-2365-4B3B-9781-1EA8B98DB11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979389" y="482171"/>
              <a:ext cx="7560115" cy="5149101"/>
            </a:xfrm>
            <a:prstGeom prst="rect">
              <a:avLst/>
            </a:prstGeom>
            <a:gradFill>
              <a:gsLst>
                <a:gs pos="0">
                  <a:schemeClr val="bg2">
                    <a:lumMod val="10000"/>
                  </a:schemeClr>
                </a:gs>
                <a:gs pos="100000">
                  <a:schemeClr val="bg2">
                    <a:lumMod val="10000"/>
                  </a:schemeClr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 prstMaterial="matte">
              <a:bevelT w="133350" h="50800" prst="divo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" name="Rectangle 78">
              <a:extLst>
                <a:ext uri="{FF2B5EF4-FFF2-40B4-BE49-F238E27FC236}">
                  <a16:creationId xmlns:a16="http://schemas.microsoft.com/office/drawing/2014/main" id="{5863181C-F135-428D-88EE-BDA1BF33E05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292448" y="812507"/>
              <a:ext cx="6928279" cy="4466452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81" name="Rectangle 80">
            <a:extLst>
              <a:ext uri="{FF2B5EF4-FFF2-40B4-BE49-F238E27FC236}">
                <a16:creationId xmlns:a16="http://schemas.microsoft.com/office/drawing/2014/main" id="{FFBBF4E2-8D2F-43D2-865D-87F0B3ED06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55871" y="977099"/>
            <a:ext cx="6621291" cy="4136205"/>
          </a:xfrm>
          <a:prstGeom prst="rect">
            <a:avLst/>
          </a:prstGeom>
          <a:solidFill>
            <a:srgbClr val="FFFFFE"/>
          </a:solidFill>
          <a:ln w="6350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 descr="ประชุมยังไงให้เหลว : 12 ข้อผิดพลาดของการประชุม | SoftBankThai">
            <a:extLst>
              <a:ext uri="{FF2B5EF4-FFF2-40B4-BE49-F238E27FC236}">
                <a16:creationId xmlns:a16="http://schemas.microsoft.com/office/drawing/2014/main" id="{B541A5CE-83AF-4BCF-B8E2-C52B743E342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863825" y="1116345"/>
            <a:ext cx="5792017" cy="38661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3" name="Picture 82">
            <a:extLst>
              <a:ext uri="{FF2B5EF4-FFF2-40B4-BE49-F238E27FC236}">
                <a16:creationId xmlns:a16="http://schemas.microsoft.com/office/drawing/2014/main" id="{8EF1841E-483F-48D2-BEE9-419DB846F0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/>
          <a:srcRect t="2769" b="-2769"/>
          <a:stretch/>
        </p:blipFill>
        <p:spPr>
          <a:xfrm>
            <a:off x="0" y="6135624"/>
            <a:ext cx="12192000" cy="742950"/>
          </a:xfrm>
          <a:prstGeom prst="rect">
            <a:avLst/>
          </a:prstGeom>
        </p:spPr>
      </p:pic>
      <p:cxnSp>
        <p:nvCxnSpPr>
          <p:cNvPr id="85" name="Straight Connector 84">
            <a:extLst>
              <a:ext uri="{FF2B5EF4-FFF2-40B4-BE49-F238E27FC236}">
                <a16:creationId xmlns:a16="http://schemas.microsoft.com/office/drawing/2014/main" id="{D59C9410-83E0-4382-9205-407BA785C3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41705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Slide Number Placeholder 3">
            <a:extLst>
              <a:ext uri="{FF2B5EF4-FFF2-40B4-BE49-F238E27FC236}">
                <a16:creationId xmlns:a16="http://schemas.microsoft.com/office/drawing/2014/main" id="{D62F1718-B748-4552-B91E-312BA6BBB7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80981" y="6278869"/>
            <a:ext cx="811019" cy="503579"/>
          </a:xfrm>
        </p:spPr>
        <p:txBody>
          <a:bodyPr>
            <a:normAutofit/>
          </a:bodyPr>
          <a:lstStyle/>
          <a:p>
            <a:pPr algn="l">
              <a:lnSpc>
                <a:spcPct val="90000"/>
              </a:lnSpc>
              <a:spcAft>
                <a:spcPts val="600"/>
              </a:spcAft>
            </a:pPr>
            <a:fld id="{7D0242C1-9E51-44E4-A108-A78D5A77DD38}" type="slidenum">
              <a:rPr lang="th-TH" smtClean="0">
                <a:solidFill>
                  <a:schemeClr val="tx1"/>
                </a:solidFill>
              </a:rPr>
              <a:pPr algn="l">
                <a:lnSpc>
                  <a:spcPct val="90000"/>
                </a:lnSpc>
                <a:spcAft>
                  <a:spcPts val="600"/>
                </a:spcAft>
              </a:pPr>
              <a:t>12</a:t>
            </a:fld>
            <a:endParaRPr lang="th-TH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254937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F990E5-EE88-4BA6-B647-BE10B4389C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9333" y="0"/>
            <a:ext cx="2523067" cy="863095"/>
          </a:xfrm>
        </p:spPr>
        <p:txBody>
          <a:bodyPr anchor="ctr">
            <a:normAutofit/>
          </a:bodyPr>
          <a:lstStyle/>
          <a:p>
            <a:pPr algn="ctr"/>
            <a:r>
              <a:rPr lang="th-TH" sz="48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1. ด้านข้อมูล</a:t>
            </a:r>
            <a:endParaRPr lang="en-US" sz="4800" b="1" dirty="0"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EA923872-0A8E-424F-8605-978F090781B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05399525"/>
              </p:ext>
            </p:extLst>
          </p:nvPr>
        </p:nvGraphicFramePr>
        <p:xfrm>
          <a:off x="1" y="1151467"/>
          <a:ext cx="6620932" cy="580762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768633A-70A7-4C91-B653-88BFA4C419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20329" y="6354422"/>
            <a:ext cx="811019" cy="503578"/>
          </a:xfrm>
        </p:spPr>
        <p:txBody>
          <a:bodyPr/>
          <a:lstStyle/>
          <a:p>
            <a:fld id="{7D0242C1-9E51-44E4-A108-A78D5A77DD38}" type="slidenum">
              <a:rPr lang="th-TH" smtClean="0">
                <a:solidFill>
                  <a:schemeClr val="tx1"/>
                </a:solidFill>
              </a:rPr>
              <a:t>13</a:t>
            </a:fld>
            <a:endParaRPr lang="th-TH" dirty="0">
              <a:solidFill>
                <a:schemeClr val="tx1"/>
              </a:solidFill>
            </a:endParaRPr>
          </a:p>
        </p:txBody>
      </p:sp>
      <p:sp>
        <p:nvSpPr>
          <p:cNvPr id="3" name="Callout: Down Arrow 2">
            <a:extLst>
              <a:ext uri="{FF2B5EF4-FFF2-40B4-BE49-F238E27FC236}">
                <a16:creationId xmlns:a16="http://schemas.microsoft.com/office/drawing/2014/main" id="{B299AE65-5BB7-42F9-8B85-610325A89D4D}"/>
              </a:ext>
            </a:extLst>
          </p:cNvPr>
          <p:cNvSpPr/>
          <p:nvPr/>
        </p:nvSpPr>
        <p:spPr>
          <a:xfrm>
            <a:off x="2810934" y="297091"/>
            <a:ext cx="2827866" cy="863095"/>
          </a:xfrm>
          <a:prstGeom prst="downArrowCallout">
            <a:avLst/>
          </a:prstGeom>
          <a:solidFill>
            <a:srgbClr val="CCE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4000" b="1" dirty="0">
                <a:solidFill>
                  <a:schemeClr val="tx1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ประชาชน</a:t>
            </a:r>
            <a:endParaRPr lang="en-US" sz="4000" b="1" dirty="0">
              <a:solidFill>
                <a:schemeClr val="tx1"/>
              </a:solidFill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sp>
        <p:nvSpPr>
          <p:cNvPr id="11" name="Callout: Down Arrow 10">
            <a:extLst>
              <a:ext uri="{FF2B5EF4-FFF2-40B4-BE49-F238E27FC236}">
                <a16:creationId xmlns:a16="http://schemas.microsoft.com/office/drawing/2014/main" id="{F2BBC794-7A38-4D58-8233-A15B775A22D9}"/>
              </a:ext>
            </a:extLst>
          </p:cNvPr>
          <p:cNvSpPr/>
          <p:nvPr/>
        </p:nvSpPr>
        <p:spPr>
          <a:xfrm>
            <a:off x="8238284" y="186266"/>
            <a:ext cx="2827866" cy="863095"/>
          </a:xfrm>
          <a:prstGeom prst="downArrowCallou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3600" b="1" dirty="0">
                <a:solidFill>
                  <a:schemeClr val="tx1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อนุกรรมการควบคุมฯ</a:t>
            </a:r>
            <a:endParaRPr lang="en-US" sz="3600" b="1" dirty="0">
              <a:solidFill>
                <a:schemeClr val="tx1"/>
              </a:solidFill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graphicFrame>
        <p:nvGraphicFramePr>
          <p:cNvPr id="12" name="Content Placeholder 4">
            <a:extLst>
              <a:ext uri="{FF2B5EF4-FFF2-40B4-BE49-F238E27FC236}">
                <a16:creationId xmlns:a16="http://schemas.microsoft.com/office/drawing/2014/main" id="{B7E3080E-7753-4465-B812-FB29B55756E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70737178"/>
              </p:ext>
            </p:extLst>
          </p:nvPr>
        </p:nvGraphicFramePr>
        <p:xfrm>
          <a:off x="6815668" y="1160186"/>
          <a:ext cx="5215680" cy="580762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  <p:extLst>
      <p:ext uri="{BB962C8B-B14F-4D97-AF65-F5344CB8AC3E}">
        <p14:creationId xmlns:p14="http://schemas.microsoft.com/office/powerpoint/2010/main" val="57424991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90BA13-1AE5-43F4-97F7-BD56E095BA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1"/>
            <a:ext cx="10515600" cy="503578"/>
          </a:xfrm>
        </p:spPr>
        <p:txBody>
          <a:bodyPr>
            <a:normAutofit fontScale="90000"/>
          </a:bodyPr>
          <a:lstStyle/>
          <a:p>
            <a:pPr algn="ctr"/>
            <a:br>
              <a:rPr lang="th-TH" sz="3200" b="1" dirty="0">
                <a:latin typeface="TH SarabunPSK" panose="020B0500040200020003" pitchFamily="34" charset="-34"/>
                <a:cs typeface="TH SarabunPSK" panose="020B0500040200020003" pitchFamily="34" charset="-34"/>
              </a:rPr>
            </a:br>
            <a:br>
              <a:rPr lang="th-TH" sz="3200" b="1" dirty="0">
                <a:latin typeface="TH SarabunPSK" panose="020B0500040200020003" pitchFamily="34" charset="-34"/>
                <a:cs typeface="TH SarabunPSK" panose="020B0500040200020003" pitchFamily="34" charset="-34"/>
              </a:rPr>
            </a:br>
            <a:r>
              <a:rPr lang="en-US" sz="32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2. </a:t>
            </a:r>
            <a:r>
              <a:rPr lang="th-TH" sz="32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แผนการพัฒนาศักยภาพเครือข่าย </a:t>
            </a:r>
            <a:r>
              <a:rPr lang="en-US" sz="32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– </a:t>
            </a:r>
            <a:r>
              <a:rPr lang="th-TH" sz="32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องค์กรภาครัฐ  ภาคเอกชน ภาคประชาชน  อปท. </a:t>
            </a:r>
            <a:endParaRPr lang="th-TH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graphicFrame>
        <p:nvGraphicFramePr>
          <p:cNvPr id="11" name="Table 11">
            <a:extLst>
              <a:ext uri="{FF2B5EF4-FFF2-40B4-BE49-F238E27FC236}">
                <a16:creationId xmlns:a16="http://schemas.microsoft.com/office/drawing/2014/main" id="{1B03993D-E9B5-489B-AFE2-78FB4EF10D3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72812599"/>
              </p:ext>
            </p:extLst>
          </p:nvPr>
        </p:nvGraphicFramePr>
        <p:xfrm>
          <a:off x="180107" y="618934"/>
          <a:ext cx="11831783" cy="6187440"/>
        </p:xfrm>
        <a:graphic>
          <a:graphicData uri="http://schemas.openxmlformats.org/drawingml/2006/table">
            <a:tbl>
              <a:tblPr firstRow="1" bandRow="1">
                <a:tableStyleId>{C4B1156A-380E-4F78-BDF5-A606A8083BF9}</a:tableStyleId>
              </a:tblPr>
              <a:tblGrid>
                <a:gridCol w="1758589">
                  <a:extLst>
                    <a:ext uri="{9D8B030D-6E8A-4147-A177-3AD203B41FA5}">
                      <a16:colId xmlns:a16="http://schemas.microsoft.com/office/drawing/2014/main" val="2199284162"/>
                    </a:ext>
                  </a:extLst>
                </a:gridCol>
                <a:gridCol w="4791288">
                  <a:extLst>
                    <a:ext uri="{9D8B030D-6E8A-4147-A177-3AD203B41FA5}">
                      <a16:colId xmlns:a16="http://schemas.microsoft.com/office/drawing/2014/main" val="3228689010"/>
                    </a:ext>
                  </a:extLst>
                </a:gridCol>
                <a:gridCol w="1379139">
                  <a:extLst>
                    <a:ext uri="{9D8B030D-6E8A-4147-A177-3AD203B41FA5}">
                      <a16:colId xmlns:a16="http://schemas.microsoft.com/office/drawing/2014/main" val="3798936290"/>
                    </a:ext>
                  </a:extLst>
                </a:gridCol>
                <a:gridCol w="3902767">
                  <a:extLst>
                    <a:ext uri="{9D8B030D-6E8A-4147-A177-3AD203B41FA5}">
                      <a16:colId xmlns:a16="http://schemas.microsoft.com/office/drawing/2014/main" val="641891800"/>
                    </a:ext>
                  </a:extLst>
                </a:gridCol>
              </a:tblGrid>
              <a:tr h="591639">
                <a:tc>
                  <a:txBody>
                    <a:bodyPr/>
                    <a:lstStyle/>
                    <a:p>
                      <a:pPr algn="ctr"/>
                      <a:r>
                        <a:rPr lang="th-TH" sz="2800" b="1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กลุ่มเป้าหมาย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800" b="1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ประเด็นที่ควรพัฒนา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800" b="1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ระยะเวลาดำเนินการ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800" b="1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ปัญหา/</a:t>
                      </a:r>
                      <a:r>
                        <a:rPr lang="en-US" sz="2800" b="1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gap</a:t>
                      </a:r>
                      <a:endParaRPr lang="th-TH" sz="2800" b="1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96097592"/>
                  </a:ext>
                </a:extLst>
              </a:tr>
              <a:tr h="451939">
                <a:tc>
                  <a:txBody>
                    <a:bodyPr/>
                    <a:lstStyle/>
                    <a:p>
                      <a:r>
                        <a:rPr lang="en-US" sz="2600" b="1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</a:t>
                      </a:r>
                      <a:r>
                        <a:rPr lang="th-TH" sz="2600" b="1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.</a:t>
                      </a:r>
                      <a:r>
                        <a:rPr lang="en-US" sz="2600" b="1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</a:t>
                      </a:r>
                      <a:r>
                        <a:rPr lang="th-TH" sz="2600" b="1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สำนักงานสาธารณสุขจังหวัด</a:t>
                      </a:r>
                    </a:p>
                    <a:p>
                      <a:r>
                        <a:rPr lang="th-TH" sz="2600" b="1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2. หน่วยบริการแห่งละ </a:t>
                      </a:r>
                      <a:r>
                        <a:rPr lang="en-US" sz="2600" b="1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 </a:t>
                      </a:r>
                      <a:r>
                        <a:rPr lang="th-TH" sz="2600" b="1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คน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2600" b="1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3</a:t>
                      </a:r>
                      <a:r>
                        <a:rPr lang="en-US" sz="2600" b="1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.</a:t>
                      </a:r>
                      <a:r>
                        <a:rPr lang="th-TH" sz="2600" b="1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ภาคประชาชน จำนวนดูตามความเหมาะสม</a:t>
                      </a:r>
                    </a:p>
                    <a:p>
                      <a:r>
                        <a:rPr lang="th-TH" sz="2600" b="1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4.</a:t>
                      </a:r>
                      <a:r>
                        <a:rPr lang="en-US" sz="2600" b="1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</a:t>
                      </a:r>
                      <a:r>
                        <a:rPr lang="th-TH" sz="2600" b="1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ศูนย์ใน อปท. แห่งละ 1 คน</a:t>
                      </a:r>
                    </a:p>
                    <a:p>
                      <a:endParaRPr lang="th-TH" sz="2600" b="1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600" b="1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1.</a:t>
                      </a:r>
                      <a:r>
                        <a:rPr lang="th-TH" sz="2600" b="1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พัฒนาบุคคลต้นแบบ และผู้ประสานงานในการทำงานคุ้มครองสิทธิในเขต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2600" b="1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2</a:t>
                      </a:r>
                      <a:r>
                        <a:rPr lang="en-US" sz="2600" b="1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. </a:t>
                      </a:r>
                      <a:r>
                        <a:rPr lang="th-TH" sz="2600" b="1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จัดทำหลักสูตรกลางที่ใช้เป็นภาพรวมเขต</a:t>
                      </a:r>
                      <a:endParaRPr lang="en-US" sz="2600" b="1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2600" b="1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3</a:t>
                      </a:r>
                      <a:r>
                        <a:rPr lang="en-US" sz="2600" b="1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.</a:t>
                      </a:r>
                      <a:r>
                        <a:rPr lang="th-TH" sz="2600" b="1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การคัดเลือกบุคคลเข้าร่วมอบรมควรมีบุคลิกที่เหมาะสม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2600" b="1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4. เนื้อที่มีความจำเป็น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2600" b="1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  - ทักษะการเจรจาไกล่เกลี่ย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2600" b="1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  - ทักษะการแก้ไขปัญหาร้องเรียน</a:t>
                      </a:r>
                      <a:r>
                        <a:rPr lang="en-US" sz="2600" b="1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</a:t>
                      </a:r>
                      <a:endParaRPr lang="th-TH" sz="2600" b="1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2600" b="1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  - บุคลิกภาพ </a:t>
                      </a:r>
                      <a:br>
                        <a:rPr lang="th-TH" sz="2600" b="1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</a:br>
                      <a:r>
                        <a:rPr lang="th-TH" sz="2600" b="1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5</a:t>
                      </a:r>
                      <a:r>
                        <a:rPr lang="en-US" sz="2600" b="1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. </a:t>
                      </a:r>
                      <a:r>
                        <a:rPr lang="th-TH" sz="2600" b="1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รูปแบบการจัดประชุม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2600" b="1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  - ควรจัดเป็นรุ่น และหลายรุ่น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2600" b="1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  - วิธีการและกระบวนการแบบไม่เคร่งเครียดและไม่เป็นทางการ  และสร้างสัมพันธภาพที่ดีต่อกัน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h-TH" sz="2600" b="1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ปีงบประมาณ 2566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600" b="1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</a:t>
                      </a:r>
                      <a:r>
                        <a:rPr lang="th-TH" sz="2600" b="1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.</a:t>
                      </a:r>
                      <a:r>
                        <a:rPr lang="en-US" sz="2600" b="1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</a:t>
                      </a:r>
                      <a:r>
                        <a:rPr lang="th-TH" sz="2600" b="1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การใช้เทคโนโลยีไม่ชำนาญ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600" b="1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2. </a:t>
                      </a:r>
                      <a:r>
                        <a:rPr lang="th-TH" sz="2600" b="1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มีความขัดแย้งกันระหว่างภาคประชาชนและหน่วยบริการ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600" b="1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3.</a:t>
                      </a:r>
                      <a:r>
                        <a:rPr lang="th-TH" sz="2600" b="1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ไม่มีผู้รับผิดชอบงานโดยตรง/เปลี่ยนคนทำงาน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600" b="1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4. </a:t>
                      </a:r>
                      <a:r>
                        <a:rPr lang="th-TH" sz="2600" b="1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ภาคประชาชนทำงานกับหลายองค์กร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600" b="1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5.</a:t>
                      </a:r>
                      <a:r>
                        <a:rPr lang="th-TH" sz="2600" b="1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การเลือกบุคคลที่เข้าอบรม ในบางครั้งได้บุคคลไม่ตรงตามบทบาทหน้าที่</a:t>
                      </a:r>
                      <a:endParaRPr lang="en-US" sz="2600" b="1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600" b="1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6. </a:t>
                      </a:r>
                      <a:r>
                        <a:rPr lang="th-TH" sz="2600" b="1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การประชุมแบบสร้างเครือข่ายควรเป็นกลุ่มไม่ใหญ่เกินไป เพื่อมีกิจกรรมได้ทั่วถึง</a:t>
                      </a:r>
                      <a:endParaRPr lang="en-US" sz="2600" b="1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5848903"/>
                  </a:ext>
                </a:extLst>
              </a:tr>
            </a:tbl>
          </a:graphicData>
        </a:graphic>
      </p:graphicFrame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C7CCE9A-F889-4DA1-B4D9-944573FB38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948289" y="6235828"/>
            <a:ext cx="811019" cy="503578"/>
          </a:xfrm>
        </p:spPr>
        <p:txBody>
          <a:bodyPr/>
          <a:lstStyle/>
          <a:p>
            <a:fld id="{7D0242C1-9E51-44E4-A108-A78D5A77DD38}" type="slidenum">
              <a:rPr lang="th-TH" smtClean="0">
                <a:solidFill>
                  <a:schemeClr val="tx1"/>
                </a:solidFill>
              </a:rPr>
              <a:t>14</a:t>
            </a:fld>
            <a:endParaRPr lang="th-TH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781472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90BA13-1AE5-43F4-97F7-BD56E095BA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"/>
            <a:ext cx="12191999" cy="703974"/>
          </a:xfrm>
        </p:spPr>
        <p:txBody>
          <a:bodyPr anchor="ctr">
            <a:normAutofit fontScale="90000"/>
          </a:bodyPr>
          <a:lstStyle/>
          <a:p>
            <a:pPr algn="ctr"/>
            <a:r>
              <a:rPr lang="en-US" sz="44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3. </a:t>
            </a:r>
            <a:r>
              <a:rPr lang="th-TH" sz="44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ประเด็นการสื่อสาร</a:t>
            </a:r>
          </a:p>
        </p:txBody>
      </p:sp>
      <p:sp>
        <p:nvSpPr>
          <p:cNvPr id="5" name="Slide Number Placeholder 3">
            <a:extLst>
              <a:ext uri="{FF2B5EF4-FFF2-40B4-BE49-F238E27FC236}">
                <a16:creationId xmlns:a16="http://schemas.microsoft.com/office/drawing/2014/main" id="{31AA52A4-A850-4B0F-B998-4F380A058D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80981" y="6410812"/>
            <a:ext cx="811019" cy="503578"/>
          </a:xfrm>
        </p:spPr>
        <p:txBody>
          <a:bodyPr/>
          <a:lstStyle/>
          <a:p>
            <a:fld id="{7D0242C1-9E51-44E4-A108-A78D5A77DD38}" type="slidenum">
              <a:rPr lang="th-TH" smtClean="0">
                <a:solidFill>
                  <a:schemeClr val="tx1"/>
                </a:solidFill>
              </a:rPr>
              <a:t>15</a:t>
            </a:fld>
            <a:endParaRPr lang="th-TH" dirty="0">
              <a:solidFill>
                <a:schemeClr val="tx1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BD9739F-A152-4939-B33D-ED7E83F0D1D2}"/>
              </a:ext>
            </a:extLst>
          </p:cNvPr>
          <p:cNvSpPr txBox="1"/>
          <p:nvPr/>
        </p:nvSpPr>
        <p:spPr>
          <a:xfrm>
            <a:off x="288758" y="703974"/>
            <a:ext cx="11903242" cy="1200329"/>
          </a:xfrm>
          <a:custGeom>
            <a:avLst/>
            <a:gdLst>
              <a:gd name="connsiteX0" fmla="*/ 0 w 11903242"/>
              <a:gd name="connsiteY0" fmla="*/ 0 h 1200329"/>
              <a:gd name="connsiteX1" fmla="*/ 833227 w 11903242"/>
              <a:gd name="connsiteY1" fmla="*/ 0 h 1200329"/>
              <a:gd name="connsiteX2" fmla="*/ 1547421 w 11903242"/>
              <a:gd name="connsiteY2" fmla="*/ 0 h 1200329"/>
              <a:gd name="connsiteX3" fmla="*/ 1904519 w 11903242"/>
              <a:gd name="connsiteY3" fmla="*/ 0 h 1200329"/>
              <a:gd name="connsiteX4" fmla="*/ 2380648 w 11903242"/>
              <a:gd name="connsiteY4" fmla="*/ 0 h 1200329"/>
              <a:gd name="connsiteX5" fmla="*/ 2737746 w 11903242"/>
              <a:gd name="connsiteY5" fmla="*/ 0 h 1200329"/>
              <a:gd name="connsiteX6" fmla="*/ 3451940 w 11903242"/>
              <a:gd name="connsiteY6" fmla="*/ 0 h 1200329"/>
              <a:gd name="connsiteX7" fmla="*/ 3690005 w 11903242"/>
              <a:gd name="connsiteY7" fmla="*/ 0 h 1200329"/>
              <a:gd name="connsiteX8" fmla="*/ 4166135 w 11903242"/>
              <a:gd name="connsiteY8" fmla="*/ 0 h 1200329"/>
              <a:gd name="connsiteX9" fmla="*/ 4999362 w 11903242"/>
              <a:gd name="connsiteY9" fmla="*/ 0 h 1200329"/>
              <a:gd name="connsiteX10" fmla="*/ 5594524 w 11903242"/>
              <a:gd name="connsiteY10" fmla="*/ 0 h 1200329"/>
              <a:gd name="connsiteX11" fmla="*/ 6189686 w 11903242"/>
              <a:gd name="connsiteY11" fmla="*/ 0 h 1200329"/>
              <a:gd name="connsiteX12" fmla="*/ 6903880 w 11903242"/>
              <a:gd name="connsiteY12" fmla="*/ 0 h 1200329"/>
              <a:gd name="connsiteX13" fmla="*/ 7499042 w 11903242"/>
              <a:gd name="connsiteY13" fmla="*/ 0 h 1200329"/>
              <a:gd name="connsiteX14" fmla="*/ 8213237 w 11903242"/>
              <a:gd name="connsiteY14" fmla="*/ 0 h 1200329"/>
              <a:gd name="connsiteX15" fmla="*/ 8808399 w 11903242"/>
              <a:gd name="connsiteY15" fmla="*/ 0 h 1200329"/>
              <a:gd name="connsiteX16" fmla="*/ 9403561 w 11903242"/>
              <a:gd name="connsiteY16" fmla="*/ 0 h 1200329"/>
              <a:gd name="connsiteX17" fmla="*/ 9879691 w 11903242"/>
              <a:gd name="connsiteY17" fmla="*/ 0 h 1200329"/>
              <a:gd name="connsiteX18" fmla="*/ 10117756 w 11903242"/>
              <a:gd name="connsiteY18" fmla="*/ 0 h 1200329"/>
              <a:gd name="connsiteX19" fmla="*/ 10831950 w 11903242"/>
              <a:gd name="connsiteY19" fmla="*/ 0 h 1200329"/>
              <a:gd name="connsiteX20" fmla="*/ 11903242 w 11903242"/>
              <a:gd name="connsiteY20" fmla="*/ 0 h 1200329"/>
              <a:gd name="connsiteX21" fmla="*/ 11903242 w 11903242"/>
              <a:gd name="connsiteY21" fmla="*/ 424116 h 1200329"/>
              <a:gd name="connsiteX22" fmla="*/ 11903242 w 11903242"/>
              <a:gd name="connsiteY22" fmla="*/ 812223 h 1200329"/>
              <a:gd name="connsiteX23" fmla="*/ 11903242 w 11903242"/>
              <a:gd name="connsiteY23" fmla="*/ 1200329 h 1200329"/>
              <a:gd name="connsiteX24" fmla="*/ 11308080 w 11903242"/>
              <a:gd name="connsiteY24" fmla="*/ 1200329 h 1200329"/>
              <a:gd name="connsiteX25" fmla="*/ 10831950 w 11903242"/>
              <a:gd name="connsiteY25" fmla="*/ 1200329 h 1200329"/>
              <a:gd name="connsiteX26" fmla="*/ 10474853 w 11903242"/>
              <a:gd name="connsiteY26" fmla="*/ 1200329 h 1200329"/>
              <a:gd name="connsiteX27" fmla="*/ 9879691 w 11903242"/>
              <a:gd name="connsiteY27" fmla="*/ 1200329 h 1200329"/>
              <a:gd name="connsiteX28" fmla="*/ 9641626 w 11903242"/>
              <a:gd name="connsiteY28" fmla="*/ 1200329 h 1200329"/>
              <a:gd name="connsiteX29" fmla="*/ 9403561 w 11903242"/>
              <a:gd name="connsiteY29" fmla="*/ 1200329 h 1200329"/>
              <a:gd name="connsiteX30" fmla="*/ 8689367 w 11903242"/>
              <a:gd name="connsiteY30" fmla="*/ 1200329 h 1200329"/>
              <a:gd name="connsiteX31" fmla="*/ 7856140 w 11903242"/>
              <a:gd name="connsiteY31" fmla="*/ 1200329 h 1200329"/>
              <a:gd name="connsiteX32" fmla="*/ 7022913 w 11903242"/>
              <a:gd name="connsiteY32" fmla="*/ 1200329 h 1200329"/>
              <a:gd name="connsiteX33" fmla="*/ 6427751 w 11903242"/>
              <a:gd name="connsiteY33" fmla="*/ 1200329 h 1200329"/>
              <a:gd name="connsiteX34" fmla="*/ 5832589 w 11903242"/>
              <a:gd name="connsiteY34" fmla="*/ 1200329 h 1200329"/>
              <a:gd name="connsiteX35" fmla="*/ 5594524 w 11903242"/>
              <a:gd name="connsiteY35" fmla="*/ 1200329 h 1200329"/>
              <a:gd name="connsiteX36" fmla="*/ 4880329 w 11903242"/>
              <a:gd name="connsiteY36" fmla="*/ 1200329 h 1200329"/>
              <a:gd name="connsiteX37" fmla="*/ 4523232 w 11903242"/>
              <a:gd name="connsiteY37" fmla="*/ 1200329 h 1200329"/>
              <a:gd name="connsiteX38" fmla="*/ 3928070 w 11903242"/>
              <a:gd name="connsiteY38" fmla="*/ 1200329 h 1200329"/>
              <a:gd name="connsiteX39" fmla="*/ 3094843 w 11903242"/>
              <a:gd name="connsiteY39" fmla="*/ 1200329 h 1200329"/>
              <a:gd name="connsiteX40" fmla="*/ 2380648 w 11903242"/>
              <a:gd name="connsiteY40" fmla="*/ 1200329 h 1200329"/>
              <a:gd name="connsiteX41" fmla="*/ 2023551 w 11903242"/>
              <a:gd name="connsiteY41" fmla="*/ 1200329 h 1200329"/>
              <a:gd name="connsiteX42" fmla="*/ 1428389 w 11903242"/>
              <a:gd name="connsiteY42" fmla="*/ 1200329 h 1200329"/>
              <a:gd name="connsiteX43" fmla="*/ 1071292 w 11903242"/>
              <a:gd name="connsiteY43" fmla="*/ 1200329 h 1200329"/>
              <a:gd name="connsiteX44" fmla="*/ 0 w 11903242"/>
              <a:gd name="connsiteY44" fmla="*/ 1200329 h 1200329"/>
              <a:gd name="connsiteX45" fmla="*/ 0 w 11903242"/>
              <a:gd name="connsiteY45" fmla="*/ 824226 h 1200329"/>
              <a:gd name="connsiteX46" fmla="*/ 0 w 11903242"/>
              <a:gd name="connsiteY46" fmla="*/ 436120 h 1200329"/>
              <a:gd name="connsiteX47" fmla="*/ 0 w 11903242"/>
              <a:gd name="connsiteY47" fmla="*/ 0 h 1200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</a:cxnLst>
            <a:rect l="l" t="t" r="r" b="b"/>
            <a:pathLst>
              <a:path w="11903242" h="1200329" fill="none" extrusionOk="0">
                <a:moveTo>
                  <a:pt x="0" y="0"/>
                </a:moveTo>
                <a:cubicBezTo>
                  <a:pt x="346376" y="-89875"/>
                  <a:pt x="640673" y="61390"/>
                  <a:pt x="833227" y="0"/>
                </a:cubicBezTo>
                <a:cubicBezTo>
                  <a:pt x="1025781" y="-61390"/>
                  <a:pt x="1289407" y="72149"/>
                  <a:pt x="1547421" y="0"/>
                </a:cubicBezTo>
                <a:cubicBezTo>
                  <a:pt x="1805435" y="-72149"/>
                  <a:pt x="1763151" y="26829"/>
                  <a:pt x="1904519" y="0"/>
                </a:cubicBezTo>
                <a:cubicBezTo>
                  <a:pt x="2045887" y="-26829"/>
                  <a:pt x="2214214" y="37322"/>
                  <a:pt x="2380648" y="0"/>
                </a:cubicBezTo>
                <a:cubicBezTo>
                  <a:pt x="2547082" y="-37322"/>
                  <a:pt x="2653144" y="1866"/>
                  <a:pt x="2737746" y="0"/>
                </a:cubicBezTo>
                <a:cubicBezTo>
                  <a:pt x="2822348" y="-1866"/>
                  <a:pt x="3174710" y="73114"/>
                  <a:pt x="3451940" y="0"/>
                </a:cubicBezTo>
                <a:cubicBezTo>
                  <a:pt x="3729170" y="-73114"/>
                  <a:pt x="3641998" y="11651"/>
                  <a:pt x="3690005" y="0"/>
                </a:cubicBezTo>
                <a:cubicBezTo>
                  <a:pt x="3738013" y="-11651"/>
                  <a:pt x="4041922" y="41809"/>
                  <a:pt x="4166135" y="0"/>
                </a:cubicBezTo>
                <a:cubicBezTo>
                  <a:pt x="4290348" y="-41809"/>
                  <a:pt x="4734587" y="22150"/>
                  <a:pt x="4999362" y="0"/>
                </a:cubicBezTo>
                <a:cubicBezTo>
                  <a:pt x="5264137" y="-22150"/>
                  <a:pt x="5368426" y="32214"/>
                  <a:pt x="5594524" y="0"/>
                </a:cubicBezTo>
                <a:cubicBezTo>
                  <a:pt x="5820622" y="-32214"/>
                  <a:pt x="5966880" y="29284"/>
                  <a:pt x="6189686" y="0"/>
                </a:cubicBezTo>
                <a:cubicBezTo>
                  <a:pt x="6412492" y="-29284"/>
                  <a:pt x="6613300" y="45430"/>
                  <a:pt x="6903880" y="0"/>
                </a:cubicBezTo>
                <a:cubicBezTo>
                  <a:pt x="7194460" y="-45430"/>
                  <a:pt x="7300293" y="47123"/>
                  <a:pt x="7499042" y="0"/>
                </a:cubicBezTo>
                <a:cubicBezTo>
                  <a:pt x="7697791" y="-47123"/>
                  <a:pt x="7921991" y="60411"/>
                  <a:pt x="8213237" y="0"/>
                </a:cubicBezTo>
                <a:cubicBezTo>
                  <a:pt x="8504483" y="-60411"/>
                  <a:pt x="8595302" y="15230"/>
                  <a:pt x="8808399" y="0"/>
                </a:cubicBezTo>
                <a:cubicBezTo>
                  <a:pt x="9021496" y="-15230"/>
                  <a:pt x="9233733" y="52929"/>
                  <a:pt x="9403561" y="0"/>
                </a:cubicBezTo>
                <a:cubicBezTo>
                  <a:pt x="9573389" y="-52929"/>
                  <a:pt x="9656655" y="45407"/>
                  <a:pt x="9879691" y="0"/>
                </a:cubicBezTo>
                <a:cubicBezTo>
                  <a:pt x="10102727" y="-45407"/>
                  <a:pt x="10017511" y="16457"/>
                  <a:pt x="10117756" y="0"/>
                </a:cubicBezTo>
                <a:cubicBezTo>
                  <a:pt x="10218001" y="-16457"/>
                  <a:pt x="10511219" y="21882"/>
                  <a:pt x="10831950" y="0"/>
                </a:cubicBezTo>
                <a:cubicBezTo>
                  <a:pt x="11152681" y="-21882"/>
                  <a:pt x="11433155" y="84643"/>
                  <a:pt x="11903242" y="0"/>
                </a:cubicBezTo>
                <a:cubicBezTo>
                  <a:pt x="11934431" y="190155"/>
                  <a:pt x="11863426" y="246887"/>
                  <a:pt x="11903242" y="424116"/>
                </a:cubicBezTo>
                <a:cubicBezTo>
                  <a:pt x="11943058" y="601345"/>
                  <a:pt x="11892196" y="625475"/>
                  <a:pt x="11903242" y="812223"/>
                </a:cubicBezTo>
                <a:cubicBezTo>
                  <a:pt x="11914288" y="998971"/>
                  <a:pt x="11899877" y="1071157"/>
                  <a:pt x="11903242" y="1200329"/>
                </a:cubicBezTo>
                <a:cubicBezTo>
                  <a:pt x="11606869" y="1227489"/>
                  <a:pt x="11579770" y="1180309"/>
                  <a:pt x="11308080" y="1200329"/>
                </a:cubicBezTo>
                <a:cubicBezTo>
                  <a:pt x="11036390" y="1220349"/>
                  <a:pt x="11043504" y="1186534"/>
                  <a:pt x="10831950" y="1200329"/>
                </a:cubicBezTo>
                <a:cubicBezTo>
                  <a:pt x="10620396" y="1214124"/>
                  <a:pt x="10570429" y="1172758"/>
                  <a:pt x="10474853" y="1200329"/>
                </a:cubicBezTo>
                <a:cubicBezTo>
                  <a:pt x="10379277" y="1227900"/>
                  <a:pt x="10129096" y="1148860"/>
                  <a:pt x="9879691" y="1200329"/>
                </a:cubicBezTo>
                <a:cubicBezTo>
                  <a:pt x="9630286" y="1251798"/>
                  <a:pt x="9748827" y="1195673"/>
                  <a:pt x="9641626" y="1200329"/>
                </a:cubicBezTo>
                <a:cubicBezTo>
                  <a:pt x="9534426" y="1204985"/>
                  <a:pt x="9475924" y="1181493"/>
                  <a:pt x="9403561" y="1200329"/>
                </a:cubicBezTo>
                <a:cubicBezTo>
                  <a:pt x="9331199" y="1219165"/>
                  <a:pt x="8922802" y="1128582"/>
                  <a:pt x="8689367" y="1200329"/>
                </a:cubicBezTo>
                <a:cubicBezTo>
                  <a:pt x="8455932" y="1272076"/>
                  <a:pt x="8108031" y="1151342"/>
                  <a:pt x="7856140" y="1200329"/>
                </a:cubicBezTo>
                <a:cubicBezTo>
                  <a:pt x="7604249" y="1249316"/>
                  <a:pt x="7394929" y="1150660"/>
                  <a:pt x="7022913" y="1200329"/>
                </a:cubicBezTo>
                <a:cubicBezTo>
                  <a:pt x="6650897" y="1249998"/>
                  <a:pt x="6559312" y="1136206"/>
                  <a:pt x="6427751" y="1200329"/>
                </a:cubicBezTo>
                <a:cubicBezTo>
                  <a:pt x="6296190" y="1264452"/>
                  <a:pt x="6019185" y="1134438"/>
                  <a:pt x="5832589" y="1200329"/>
                </a:cubicBezTo>
                <a:cubicBezTo>
                  <a:pt x="5645993" y="1266220"/>
                  <a:pt x="5678097" y="1188913"/>
                  <a:pt x="5594524" y="1200329"/>
                </a:cubicBezTo>
                <a:cubicBezTo>
                  <a:pt x="5510951" y="1211745"/>
                  <a:pt x="5169654" y="1195220"/>
                  <a:pt x="4880329" y="1200329"/>
                </a:cubicBezTo>
                <a:cubicBezTo>
                  <a:pt x="4591005" y="1205438"/>
                  <a:pt x="4647439" y="1181511"/>
                  <a:pt x="4523232" y="1200329"/>
                </a:cubicBezTo>
                <a:cubicBezTo>
                  <a:pt x="4399025" y="1219147"/>
                  <a:pt x="4094247" y="1168406"/>
                  <a:pt x="3928070" y="1200329"/>
                </a:cubicBezTo>
                <a:cubicBezTo>
                  <a:pt x="3761893" y="1232252"/>
                  <a:pt x="3329998" y="1134647"/>
                  <a:pt x="3094843" y="1200329"/>
                </a:cubicBezTo>
                <a:cubicBezTo>
                  <a:pt x="2859688" y="1266011"/>
                  <a:pt x="2622248" y="1193244"/>
                  <a:pt x="2380648" y="1200329"/>
                </a:cubicBezTo>
                <a:cubicBezTo>
                  <a:pt x="2139048" y="1207414"/>
                  <a:pt x="2155936" y="1195158"/>
                  <a:pt x="2023551" y="1200329"/>
                </a:cubicBezTo>
                <a:cubicBezTo>
                  <a:pt x="1891166" y="1205500"/>
                  <a:pt x="1675163" y="1175757"/>
                  <a:pt x="1428389" y="1200329"/>
                </a:cubicBezTo>
                <a:cubicBezTo>
                  <a:pt x="1181615" y="1224901"/>
                  <a:pt x="1234510" y="1171724"/>
                  <a:pt x="1071292" y="1200329"/>
                </a:cubicBezTo>
                <a:cubicBezTo>
                  <a:pt x="908074" y="1228934"/>
                  <a:pt x="248472" y="1137802"/>
                  <a:pt x="0" y="1200329"/>
                </a:cubicBezTo>
                <a:cubicBezTo>
                  <a:pt x="-8288" y="1054910"/>
                  <a:pt x="7962" y="937161"/>
                  <a:pt x="0" y="824226"/>
                </a:cubicBezTo>
                <a:cubicBezTo>
                  <a:pt x="-7962" y="711291"/>
                  <a:pt x="27329" y="533214"/>
                  <a:pt x="0" y="436120"/>
                </a:cubicBezTo>
                <a:cubicBezTo>
                  <a:pt x="-27329" y="339026"/>
                  <a:pt x="21537" y="147723"/>
                  <a:pt x="0" y="0"/>
                </a:cubicBezTo>
                <a:close/>
              </a:path>
              <a:path w="11903242" h="1200329" stroke="0" extrusionOk="0">
                <a:moveTo>
                  <a:pt x="0" y="0"/>
                </a:moveTo>
                <a:cubicBezTo>
                  <a:pt x="162757" y="-48935"/>
                  <a:pt x="347553" y="55727"/>
                  <a:pt x="476130" y="0"/>
                </a:cubicBezTo>
                <a:cubicBezTo>
                  <a:pt x="604707" y="-55727"/>
                  <a:pt x="623911" y="20822"/>
                  <a:pt x="714195" y="0"/>
                </a:cubicBezTo>
                <a:cubicBezTo>
                  <a:pt x="804479" y="-20822"/>
                  <a:pt x="1162539" y="39034"/>
                  <a:pt x="1309357" y="0"/>
                </a:cubicBezTo>
                <a:cubicBezTo>
                  <a:pt x="1456175" y="-39034"/>
                  <a:pt x="1702610" y="52231"/>
                  <a:pt x="2023551" y="0"/>
                </a:cubicBezTo>
                <a:cubicBezTo>
                  <a:pt x="2344492" y="-52231"/>
                  <a:pt x="2388735" y="34032"/>
                  <a:pt x="2499681" y="0"/>
                </a:cubicBezTo>
                <a:cubicBezTo>
                  <a:pt x="2610627" y="-34032"/>
                  <a:pt x="2775741" y="4107"/>
                  <a:pt x="2856778" y="0"/>
                </a:cubicBezTo>
                <a:cubicBezTo>
                  <a:pt x="2937815" y="-4107"/>
                  <a:pt x="3378949" y="2430"/>
                  <a:pt x="3570973" y="0"/>
                </a:cubicBezTo>
                <a:cubicBezTo>
                  <a:pt x="3762997" y="-2430"/>
                  <a:pt x="3737983" y="17220"/>
                  <a:pt x="3809037" y="0"/>
                </a:cubicBezTo>
                <a:cubicBezTo>
                  <a:pt x="3880091" y="-17220"/>
                  <a:pt x="4263877" y="31473"/>
                  <a:pt x="4642264" y="0"/>
                </a:cubicBezTo>
                <a:cubicBezTo>
                  <a:pt x="5020651" y="-31473"/>
                  <a:pt x="4879253" y="9441"/>
                  <a:pt x="4999362" y="0"/>
                </a:cubicBezTo>
                <a:cubicBezTo>
                  <a:pt x="5119471" y="-9441"/>
                  <a:pt x="5501327" y="19922"/>
                  <a:pt x="5832589" y="0"/>
                </a:cubicBezTo>
                <a:cubicBezTo>
                  <a:pt x="6163851" y="-19922"/>
                  <a:pt x="6152883" y="17918"/>
                  <a:pt x="6308718" y="0"/>
                </a:cubicBezTo>
                <a:cubicBezTo>
                  <a:pt x="6464553" y="-17918"/>
                  <a:pt x="6626207" y="55922"/>
                  <a:pt x="6903880" y="0"/>
                </a:cubicBezTo>
                <a:cubicBezTo>
                  <a:pt x="7181553" y="-55922"/>
                  <a:pt x="7329552" y="58211"/>
                  <a:pt x="7499042" y="0"/>
                </a:cubicBezTo>
                <a:cubicBezTo>
                  <a:pt x="7668532" y="-58211"/>
                  <a:pt x="7694001" y="38351"/>
                  <a:pt x="7856140" y="0"/>
                </a:cubicBezTo>
                <a:cubicBezTo>
                  <a:pt x="8018279" y="-38351"/>
                  <a:pt x="7987416" y="5467"/>
                  <a:pt x="8094205" y="0"/>
                </a:cubicBezTo>
                <a:cubicBezTo>
                  <a:pt x="8200994" y="-5467"/>
                  <a:pt x="8394291" y="27743"/>
                  <a:pt x="8570334" y="0"/>
                </a:cubicBezTo>
                <a:cubicBezTo>
                  <a:pt x="8746377" y="-27743"/>
                  <a:pt x="8689995" y="6170"/>
                  <a:pt x="8808399" y="0"/>
                </a:cubicBezTo>
                <a:cubicBezTo>
                  <a:pt x="8926803" y="-6170"/>
                  <a:pt x="9346224" y="45681"/>
                  <a:pt x="9522594" y="0"/>
                </a:cubicBezTo>
                <a:cubicBezTo>
                  <a:pt x="9698964" y="-45681"/>
                  <a:pt x="9798953" y="19116"/>
                  <a:pt x="9879691" y="0"/>
                </a:cubicBezTo>
                <a:cubicBezTo>
                  <a:pt x="9960429" y="-19116"/>
                  <a:pt x="10076609" y="13154"/>
                  <a:pt x="10236788" y="0"/>
                </a:cubicBezTo>
                <a:cubicBezTo>
                  <a:pt x="10396967" y="-13154"/>
                  <a:pt x="10691029" y="36212"/>
                  <a:pt x="10950983" y="0"/>
                </a:cubicBezTo>
                <a:cubicBezTo>
                  <a:pt x="11210938" y="-36212"/>
                  <a:pt x="11172963" y="930"/>
                  <a:pt x="11308080" y="0"/>
                </a:cubicBezTo>
                <a:cubicBezTo>
                  <a:pt x="11443197" y="-930"/>
                  <a:pt x="11656128" y="32973"/>
                  <a:pt x="11903242" y="0"/>
                </a:cubicBezTo>
                <a:cubicBezTo>
                  <a:pt x="11919133" y="120019"/>
                  <a:pt x="11894234" y="258428"/>
                  <a:pt x="11903242" y="424116"/>
                </a:cubicBezTo>
                <a:cubicBezTo>
                  <a:pt x="11912250" y="589804"/>
                  <a:pt x="11901346" y="692951"/>
                  <a:pt x="11903242" y="848232"/>
                </a:cubicBezTo>
                <a:cubicBezTo>
                  <a:pt x="11905138" y="1003513"/>
                  <a:pt x="11883630" y="1037427"/>
                  <a:pt x="11903242" y="1200329"/>
                </a:cubicBezTo>
                <a:cubicBezTo>
                  <a:pt x="11527176" y="1230838"/>
                  <a:pt x="11357471" y="1198194"/>
                  <a:pt x="11070015" y="1200329"/>
                </a:cubicBezTo>
                <a:cubicBezTo>
                  <a:pt x="10782559" y="1202464"/>
                  <a:pt x="10702969" y="1185490"/>
                  <a:pt x="10593885" y="1200329"/>
                </a:cubicBezTo>
                <a:cubicBezTo>
                  <a:pt x="10484801" y="1215168"/>
                  <a:pt x="10278139" y="1181984"/>
                  <a:pt x="10117756" y="1200329"/>
                </a:cubicBezTo>
                <a:cubicBezTo>
                  <a:pt x="9957373" y="1218674"/>
                  <a:pt x="9701290" y="1151264"/>
                  <a:pt x="9522594" y="1200329"/>
                </a:cubicBezTo>
                <a:cubicBezTo>
                  <a:pt x="9343898" y="1249394"/>
                  <a:pt x="9337456" y="1186151"/>
                  <a:pt x="9284529" y="1200329"/>
                </a:cubicBezTo>
                <a:cubicBezTo>
                  <a:pt x="9231602" y="1214507"/>
                  <a:pt x="8925022" y="1196212"/>
                  <a:pt x="8689367" y="1200329"/>
                </a:cubicBezTo>
                <a:cubicBezTo>
                  <a:pt x="8453712" y="1204446"/>
                  <a:pt x="8252443" y="1185182"/>
                  <a:pt x="8094205" y="1200329"/>
                </a:cubicBezTo>
                <a:cubicBezTo>
                  <a:pt x="7935967" y="1215476"/>
                  <a:pt x="7580216" y="1160811"/>
                  <a:pt x="7380010" y="1200329"/>
                </a:cubicBezTo>
                <a:cubicBezTo>
                  <a:pt x="7179805" y="1239847"/>
                  <a:pt x="6913276" y="1149766"/>
                  <a:pt x="6784848" y="1200329"/>
                </a:cubicBezTo>
                <a:cubicBezTo>
                  <a:pt x="6656420" y="1250892"/>
                  <a:pt x="6422149" y="1176105"/>
                  <a:pt x="6189686" y="1200329"/>
                </a:cubicBezTo>
                <a:cubicBezTo>
                  <a:pt x="5957223" y="1224553"/>
                  <a:pt x="5740431" y="1200194"/>
                  <a:pt x="5475491" y="1200329"/>
                </a:cubicBezTo>
                <a:cubicBezTo>
                  <a:pt x="5210551" y="1200464"/>
                  <a:pt x="5120677" y="1199399"/>
                  <a:pt x="4999362" y="1200329"/>
                </a:cubicBezTo>
                <a:cubicBezTo>
                  <a:pt x="4878047" y="1201259"/>
                  <a:pt x="4814051" y="1177748"/>
                  <a:pt x="4761297" y="1200329"/>
                </a:cubicBezTo>
                <a:cubicBezTo>
                  <a:pt x="4708544" y="1222910"/>
                  <a:pt x="4444148" y="1155120"/>
                  <a:pt x="4166135" y="1200329"/>
                </a:cubicBezTo>
                <a:cubicBezTo>
                  <a:pt x="3888122" y="1245538"/>
                  <a:pt x="3677640" y="1135806"/>
                  <a:pt x="3451940" y="1200329"/>
                </a:cubicBezTo>
                <a:cubicBezTo>
                  <a:pt x="3226241" y="1264852"/>
                  <a:pt x="2910876" y="1184720"/>
                  <a:pt x="2737746" y="1200329"/>
                </a:cubicBezTo>
                <a:cubicBezTo>
                  <a:pt x="2564616" y="1215938"/>
                  <a:pt x="2470170" y="1155106"/>
                  <a:pt x="2261616" y="1200329"/>
                </a:cubicBezTo>
                <a:cubicBezTo>
                  <a:pt x="2053062" y="1245552"/>
                  <a:pt x="1993857" y="1188976"/>
                  <a:pt x="1904519" y="1200329"/>
                </a:cubicBezTo>
                <a:cubicBezTo>
                  <a:pt x="1815181" y="1211682"/>
                  <a:pt x="1645898" y="1171311"/>
                  <a:pt x="1547421" y="1200329"/>
                </a:cubicBezTo>
                <a:cubicBezTo>
                  <a:pt x="1448944" y="1229347"/>
                  <a:pt x="1203029" y="1171611"/>
                  <a:pt x="1071292" y="1200329"/>
                </a:cubicBezTo>
                <a:cubicBezTo>
                  <a:pt x="939555" y="1229047"/>
                  <a:pt x="243138" y="1172504"/>
                  <a:pt x="0" y="1200329"/>
                </a:cubicBezTo>
                <a:cubicBezTo>
                  <a:pt x="-6839" y="1094050"/>
                  <a:pt x="1738" y="955859"/>
                  <a:pt x="0" y="788216"/>
                </a:cubicBezTo>
                <a:cubicBezTo>
                  <a:pt x="-1738" y="620573"/>
                  <a:pt x="34" y="552724"/>
                  <a:pt x="0" y="388106"/>
                </a:cubicBezTo>
                <a:cubicBezTo>
                  <a:pt x="-34" y="223488"/>
                  <a:pt x="7548" y="139572"/>
                  <a:pt x="0" y="0"/>
                </a:cubicBezTo>
                <a:close/>
              </a:path>
            </a:pathLst>
          </a:custGeom>
          <a:solidFill>
            <a:srgbClr val="CCECFF"/>
          </a:solidFill>
          <a:ln w="38100">
            <a:solidFill>
              <a:srgbClr val="00B0F0"/>
            </a:solidFill>
            <a:extLst>
              <a:ext uri="{C807C97D-BFC1-408E-A445-0C87EB9F89A2}">
                <ask:lineSketchStyleProps xmlns:ask="http://schemas.microsoft.com/office/drawing/2018/sketchyshapes" sd="3700437519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txBody>
          <a:bodyPr wrap="square">
            <a:spAutoFit/>
          </a:bodyPr>
          <a:lstStyle/>
          <a:p>
            <a:pPr lvl="0" algn="ctr"/>
            <a:r>
              <a:rPr lang="th-TH" sz="36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ที่ประชุม มอบงานประชาสัมพันธ์ คุณใจทิพย์ สอนดี ส่งให้ภาคประชาชนตอบกลับ </a:t>
            </a:r>
          </a:p>
          <a:p>
            <a:pPr lvl="0" algn="ctr"/>
            <a:r>
              <a:rPr lang="th-TH" sz="36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ในประเด็น ดังนี้</a:t>
            </a:r>
            <a:endParaRPr lang="en-US" sz="3600" dirty="0"/>
          </a:p>
        </p:txBody>
      </p:sp>
      <p:graphicFrame>
        <p:nvGraphicFramePr>
          <p:cNvPr id="9" name="Diagram 8">
            <a:extLst>
              <a:ext uri="{FF2B5EF4-FFF2-40B4-BE49-F238E27FC236}">
                <a16:creationId xmlns:a16="http://schemas.microsoft.com/office/drawing/2014/main" id="{EE3A2520-3606-4A10-8518-CA0B98B2C2D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368019717"/>
              </p:ext>
            </p:extLst>
          </p:nvPr>
        </p:nvGraphicFramePr>
        <p:xfrm>
          <a:off x="-237067" y="2048933"/>
          <a:ext cx="13495867" cy="46136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70780014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42F310-52C3-45A0-BD63-770CE549EF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08192" y="0"/>
            <a:ext cx="9520158" cy="702365"/>
          </a:xfrm>
        </p:spPr>
        <p:txBody>
          <a:bodyPr anchor="ctr"/>
          <a:lstStyle/>
          <a:p>
            <a:pPr algn="ctr"/>
            <a:r>
              <a:rPr lang="th-TH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แผนในการทำงานของ</a:t>
            </a:r>
            <a:r>
              <a:rPr lang="th-TH" sz="32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คณะทำงานคุ้มครองสิทธิฯ</a:t>
            </a:r>
            <a:endParaRPr lang="en-US" b="1" dirty="0"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04E1A16-A179-4E2A-9252-A043DD2975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161312" y="6232364"/>
            <a:ext cx="811019" cy="503578"/>
          </a:xfrm>
        </p:spPr>
        <p:txBody>
          <a:bodyPr/>
          <a:lstStyle/>
          <a:p>
            <a:fld id="{7D0242C1-9E51-44E4-A108-A78D5A77DD38}" type="slidenum">
              <a:rPr lang="th-TH" smtClean="0">
                <a:solidFill>
                  <a:schemeClr val="tx1"/>
                </a:solidFill>
              </a:rPr>
              <a:t>16</a:t>
            </a:fld>
            <a:endParaRPr lang="th-TH">
              <a:solidFill>
                <a:schemeClr val="tx1"/>
              </a:solidFill>
            </a:endParaRPr>
          </a:p>
        </p:txBody>
      </p:sp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734F67BE-E960-4944-A012-38CDD1441C8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993378341"/>
              </p:ext>
            </p:extLst>
          </p:nvPr>
        </p:nvGraphicFramePr>
        <p:xfrm>
          <a:off x="209226" y="506131"/>
          <a:ext cx="11773548" cy="597802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6" name="Graphic 5" descr="Badge 1 outline">
            <a:extLst>
              <a:ext uri="{FF2B5EF4-FFF2-40B4-BE49-F238E27FC236}">
                <a16:creationId xmlns:a16="http://schemas.microsoft.com/office/drawing/2014/main" id="{D4886E36-8109-4DE5-B051-C4BBDE8AF88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751543" y="3312700"/>
            <a:ext cx="925319" cy="925319"/>
          </a:xfrm>
          <a:prstGeom prst="rect">
            <a:avLst/>
          </a:prstGeom>
        </p:spPr>
      </p:pic>
      <p:pic>
        <p:nvPicPr>
          <p:cNvPr id="8" name="Graphic 7" descr="Badge outline">
            <a:extLst>
              <a:ext uri="{FF2B5EF4-FFF2-40B4-BE49-F238E27FC236}">
                <a16:creationId xmlns:a16="http://schemas.microsoft.com/office/drawing/2014/main" id="{41E79537-751A-4BB2-8C95-C919E0CA358E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3061374" y="2833249"/>
            <a:ext cx="914400" cy="914400"/>
          </a:xfrm>
          <a:prstGeom prst="rect">
            <a:avLst/>
          </a:prstGeom>
        </p:spPr>
      </p:pic>
      <p:pic>
        <p:nvPicPr>
          <p:cNvPr id="10" name="Graphic 9" descr="Badge 3 outline">
            <a:extLst>
              <a:ext uri="{FF2B5EF4-FFF2-40B4-BE49-F238E27FC236}">
                <a16:creationId xmlns:a16="http://schemas.microsoft.com/office/drawing/2014/main" id="{67C4F0EF-3C32-4A6B-A6FB-30B72C9E9897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5451623" y="3121072"/>
            <a:ext cx="914400" cy="914400"/>
          </a:xfrm>
          <a:prstGeom prst="rect">
            <a:avLst/>
          </a:prstGeom>
        </p:spPr>
      </p:pic>
      <p:pic>
        <p:nvPicPr>
          <p:cNvPr id="12" name="Graphic 11" descr="Badge 4 outline">
            <a:extLst>
              <a:ext uri="{FF2B5EF4-FFF2-40B4-BE49-F238E27FC236}">
                <a16:creationId xmlns:a16="http://schemas.microsoft.com/office/drawing/2014/main" id="{6DC7513B-B03F-41A8-8458-E1A1CC8BEE10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7592774" y="2888669"/>
            <a:ext cx="914400" cy="914400"/>
          </a:xfrm>
          <a:prstGeom prst="rect">
            <a:avLst/>
          </a:prstGeom>
        </p:spPr>
      </p:pic>
      <p:pic>
        <p:nvPicPr>
          <p:cNvPr id="14" name="Graphic 13" descr="Badge 5 outline">
            <a:extLst>
              <a:ext uri="{FF2B5EF4-FFF2-40B4-BE49-F238E27FC236}">
                <a16:creationId xmlns:a16="http://schemas.microsoft.com/office/drawing/2014/main" id="{F46AEBC2-3F31-4B47-8C93-38332E45A7DB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6"/>
              </a:ext>
            </a:extLst>
          </a:blip>
          <a:stretch>
            <a:fillRect/>
          </a:stretch>
        </p:blipFill>
        <p:spPr>
          <a:xfrm>
            <a:off x="9442416" y="3041739"/>
            <a:ext cx="914400" cy="914400"/>
          </a:xfrm>
          <a:prstGeom prst="rect">
            <a:avLst/>
          </a:prstGeom>
        </p:spPr>
      </p:pic>
      <p:pic>
        <p:nvPicPr>
          <p:cNvPr id="15" name="Picture 2" descr="แบบฟอร์มจัดทำแผนปฏิบัติราชการ ประจำปี2563 - วิทยาลัยเทคนิคอุบลราชธานี">
            <a:extLst>
              <a:ext uri="{FF2B5EF4-FFF2-40B4-BE49-F238E27FC236}">
                <a16:creationId xmlns:a16="http://schemas.microsoft.com/office/drawing/2014/main" id="{05DE3270-F635-45A8-8699-B1ED3C62D4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462567" y="820797"/>
            <a:ext cx="2444522" cy="14717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6092172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0" name="Rectangle 70">
            <a:extLst>
              <a:ext uri="{FF2B5EF4-FFF2-40B4-BE49-F238E27FC236}">
                <a16:creationId xmlns:a16="http://schemas.microsoft.com/office/drawing/2014/main" id="{DB56CED6-ACD4-43B1-BE53-1B579E8C6E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15732"/>
            <a:ext cx="12192000" cy="4118829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4101" name="Picture 72">
            <a:extLst>
              <a:ext uri="{FF2B5EF4-FFF2-40B4-BE49-F238E27FC236}">
                <a16:creationId xmlns:a16="http://schemas.microsoft.com/office/drawing/2014/main" id="{5B451061-F85B-40DB-92DA-1FD61C70C3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/>
          <a:srcRect t="2769" b="-2769"/>
          <a:stretch/>
        </p:blipFill>
        <p:spPr>
          <a:xfrm>
            <a:off x="0" y="6135624"/>
            <a:ext cx="12192000" cy="742950"/>
          </a:xfrm>
          <a:prstGeom prst="rect">
            <a:avLst/>
          </a:prstGeom>
        </p:spPr>
      </p:pic>
      <p:cxnSp>
        <p:nvCxnSpPr>
          <p:cNvPr id="4102" name="Straight Connector 74">
            <a:extLst>
              <a:ext uri="{FF2B5EF4-FFF2-40B4-BE49-F238E27FC236}">
                <a16:creationId xmlns:a16="http://schemas.microsoft.com/office/drawing/2014/main" id="{D1F836F1-51D4-4090-8E0D-97877F03609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41705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03" name="Straight Connector 76">
            <a:extLst>
              <a:ext uri="{FF2B5EF4-FFF2-40B4-BE49-F238E27FC236}">
                <a16:creationId xmlns:a16="http://schemas.microsoft.com/office/drawing/2014/main" id="{CDE33292-50BA-4AED-A315-7A6ADB4B10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2334637" y="798973"/>
            <a:ext cx="0" cy="2544756"/>
          </a:xfrm>
          <a:prstGeom prst="line">
            <a:avLst/>
          </a:prstGeom>
          <a:ln w="38100" cmpd="sng">
            <a:solidFill>
              <a:schemeClr val="accent1"/>
            </a:solidFill>
            <a:prstDash val="solid"/>
            <a:tailEnd type="non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 useBgFill="1">
        <p:nvSpPr>
          <p:cNvPr id="4104" name="Rectangle 78">
            <a:extLst>
              <a:ext uri="{FF2B5EF4-FFF2-40B4-BE49-F238E27FC236}">
                <a16:creationId xmlns:a16="http://schemas.microsoft.com/office/drawing/2014/main" id="{0FF78C97-DCB9-4073-9C6A-E5C72A2AE0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05" name="Rectangle 80">
            <a:extLst>
              <a:ext uri="{FF2B5EF4-FFF2-40B4-BE49-F238E27FC236}">
                <a16:creationId xmlns:a16="http://schemas.microsoft.com/office/drawing/2014/main" id="{2BD9BD8A-E696-4121-9347-9E33CD4A1D4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15732"/>
            <a:ext cx="12192000" cy="4118829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3E0D256-61CA-4B10-B829-8F18401692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05304" y="778399"/>
            <a:ext cx="3773115" cy="3990466"/>
          </a:xfrm>
        </p:spPr>
        <p:txBody>
          <a:bodyPr vert="horz" lIns="91440" tIns="45720" rIns="91440" bIns="0" rtlCol="0" anchor="ctr">
            <a:normAutofit/>
          </a:bodyPr>
          <a:lstStyle/>
          <a:p>
            <a:pPr algn="ctr"/>
            <a:r>
              <a:rPr lang="en-US" sz="4800" b="1" dirty="0" err="1">
                <a:latin typeface="TH Sarabun New" panose="020B0500040200020003" pitchFamily="34" charset="-34"/>
                <a:cs typeface="TH Sarabun New" panose="020B0500040200020003" pitchFamily="34" charset="-34"/>
              </a:rPr>
              <a:t>จึงเรียนมา</a:t>
            </a:r>
            <a:br>
              <a:rPr lang="th-TH" sz="48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</a:br>
            <a:r>
              <a:rPr lang="en-US" sz="4800" b="1" dirty="0" err="1">
                <a:latin typeface="TH Sarabun New" panose="020B0500040200020003" pitchFamily="34" charset="-34"/>
                <a:cs typeface="TH Sarabun New" panose="020B0500040200020003" pitchFamily="34" charset="-34"/>
              </a:rPr>
              <a:t>เพื่อโปรดพิจารณา</a:t>
            </a:r>
            <a:r>
              <a:rPr lang="th-TH" sz="48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แผนงานและเพิ่มเติมประเด็นการทำงาน </a:t>
            </a:r>
            <a:endParaRPr lang="en-US" sz="4800" b="1" dirty="0"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cxnSp>
        <p:nvCxnSpPr>
          <p:cNvPr id="4106" name="Straight Connector 82">
            <a:extLst>
              <a:ext uri="{FF2B5EF4-FFF2-40B4-BE49-F238E27FC236}">
                <a16:creationId xmlns:a16="http://schemas.microsoft.com/office/drawing/2014/main" id="{4403B049-3EC0-43BB-BEB0-55A11E7DE8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375829" y="798973"/>
            <a:ext cx="0" cy="2544756"/>
          </a:xfrm>
          <a:prstGeom prst="line">
            <a:avLst/>
          </a:prstGeom>
          <a:ln w="38100" cmpd="sng">
            <a:solidFill>
              <a:schemeClr val="accent1"/>
            </a:solidFill>
            <a:prstDash val="solid"/>
            <a:tailEnd type="non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grpSp>
        <p:nvGrpSpPr>
          <p:cNvPr id="4107" name="Group 84">
            <a:extLst>
              <a:ext uri="{FF2B5EF4-FFF2-40B4-BE49-F238E27FC236}">
                <a16:creationId xmlns:a16="http://schemas.microsoft.com/office/drawing/2014/main" id="{9FA58D42-55AF-4A72-80A4-1B987ACDBE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5460131" y="482171"/>
            <a:ext cx="6091791" cy="5149101"/>
            <a:chOff x="5460131" y="482171"/>
            <a:chExt cx="6091791" cy="5149101"/>
          </a:xfrm>
        </p:grpSpPr>
        <p:sp>
          <p:nvSpPr>
            <p:cNvPr id="86" name="Rectangle 85">
              <a:extLst>
                <a:ext uri="{FF2B5EF4-FFF2-40B4-BE49-F238E27FC236}">
                  <a16:creationId xmlns:a16="http://schemas.microsoft.com/office/drawing/2014/main" id="{3420A7D2-FF36-49E0-B8B2-BD07F9A5FBC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460131" y="482171"/>
              <a:ext cx="6091791" cy="5149101"/>
            </a:xfrm>
            <a:prstGeom prst="rect">
              <a:avLst/>
            </a:prstGeom>
            <a:gradFill>
              <a:gsLst>
                <a:gs pos="0">
                  <a:schemeClr val="bg2">
                    <a:lumMod val="10000"/>
                  </a:schemeClr>
                </a:gs>
                <a:gs pos="100000">
                  <a:schemeClr val="bg2">
                    <a:lumMod val="10000"/>
                  </a:schemeClr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 prstMaterial="matte">
              <a:bevelT w="133350" h="50800" prst="divo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08" name="Rectangle 86">
              <a:extLst>
                <a:ext uri="{FF2B5EF4-FFF2-40B4-BE49-F238E27FC236}">
                  <a16:creationId xmlns:a16="http://schemas.microsoft.com/office/drawing/2014/main" id="{E14A19B9-F1EC-47FE-B8BE-FD4A2CE56E4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78956" y="812507"/>
              <a:ext cx="5461780" cy="4466452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89" name="Rectangle 88">
            <a:extLst>
              <a:ext uri="{FF2B5EF4-FFF2-40B4-BE49-F238E27FC236}">
                <a16:creationId xmlns:a16="http://schemas.microsoft.com/office/drawing/2014/main" id="{471FEAA4-16FB-426F-95E1-729063A3C5F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942379" y="977099"/>
            <a:ext cx="5130837" cy="4136205"/>
          </a:xfrm>
          <a:prstGeom prst="rect">
            <a:avLst/>
          </a:prstGeom>
          <a:solidFill>
            <a:srgbClr val="FFFFFE"/>
          </a:solidFill>
          <a:ln w="6350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098" name="Picture 2" descr="ตาราง, ผู้พิพากษา, ศาล, การแก้ไขรัฐธรรมนูญของสหรัฐอเมริกาครั้งที่ห้า,  การแก้ไขรัฐธรรมนูญ, บิลสิทธิของสหรัฐอเมริกา, คดีทางกฎหมาย, การพิจารณาคดี,  การ์ตูน, การแก้ไขรัฐธรรมนูญ png | PNGEgg">
            <a:extLst>
              <a:ext uri="{FF2B5EF4-FFF2-40B4-BE49-F238E27FC236}">
                <a16:creationId xmlns:a16="http://schemas.microsoft.com/office/drawing/2014/main" id="{737F0E3C-FB7E-4D9D-9DE7-79BDD2A6FC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093926" y="1313673"/>
            <a:ext cx="4821551" cy="34715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1" name="Picture 90">
            <a:extLst>
              <a:ext uri="{FF2B5EF4-FFF2-40B4-BE49-F238E27FC236}">
                <a16:creationId xmlns:a16="http://schemas.microsoft.com/office/drawing/2014/main" id="{87CE5978-B631-40FA-9485-2A7A33ACD1C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/>
          <a:srcRect t="2769" b="-2769"/>
          <a:stretch/>
        </p:blipFill>
        <p:spPr>
          <a:xfrm>
            <a:off x="0" y="6135624"/>
            <a:ext cx="12192000" cy="742950"/>
          </a:xfrm>
          <a:prstGeom prst="rect">
            <a:avLst/>
          </a:prstGeom>
        </p:spPr>
      </p:pic>
      <p:cxnSp>
        <p:nvCxnSpPr>
          <p:cNvPr id="93" name="Straight Connector 92">
            <a:extLst>
              <a:ext uri="{FF2B5EF4-FFF2-40B4-BE49-F238E27FC236}">
                <a16:creationId xmlns:a16="http://schemas.microsoft.com/office/drawing/2014/main" id="{B3D347CE-014C-4B26-A173-BF589EE7FD9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41705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Slide Number Placeholder 3">
            <a:extLst>
              <a:ext uri="{FF2B5EF4-FFF2-40B4-BE49-F238E27FC236}">
                <a16:creationId xmlns:a16="http://schemas.microsoft.com/office/drawing/2014/main" id="{5714A1CB-35F7-422F-922E-ADE136F08F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146412" y="6374995"/>
            <a:ext cx="811019" cy="503579"/>
          </a:xfrm>
        </p:spPr>
        <p:txBody>
          <a:bodyPr vert="horz" lIns="91440" tIns="45720" rIns="91440" bIns="45720" rtlCol="0" anchor="t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fld id="{7D0242C1-9E51-44E4-A108-A78D5A77DD38}" type="slidenum">
              <a:rPr lang="en-US" smtClean="0">
                <a:solidFill>
                  <a:schemeClr val="tx1"/>
                </a:solidFill>
              </a:rPr>
              <a:pPr>
                <a:lnSpc>
                  <a:spcPct val="90000"/>
                </a:lnSpc>
                <a:spcAft>
                  <a:spcPts val="600"/>
                </a:spcAft>
              </a:pPr>
              <a:t>17</a:t>
            </a:fld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905556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A61A6219-9D4C-4718-9FF0-EF550BA71C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623127" y="6760822"/>
            <a:ext cx="811019" cy="503578"/>
          </a:xfrm>
        </p:spPr>
        <p:txBody>
          <a:bodyPr/>
          <a:lstStyle/>
          <a:p>
            <a:fld id="{7D0242C1-9E51-44E4-A108-A78D5A77DD38}" type="slidenum">
              <a:rPr lang="th-TH" smtClean="0">
                <a:solidFill>
                  <a:schemeClr val="tx1"/>
                </a:solidFill>
              </a:rPr>
              <a:t>18</a:t>
            </a:fld>
            <a:endParaRPr lang="th-TH" dirty="0">
              <a:solidFill>
                <a:schemeClr val="tx1"/>
              </a:solidFill>
            </a:endParaRPr>
          </a:p>
        </p:txBody>
      </p:sp>
      <p:pic>
        <p:nvPicPr>
          <p:cNvPr id="5122" name="Picture 2" descr="เช็คสิทธิ &amp;#39;บัตรทอง&amp;#39; และวิธีย้ายสิทธิ (โรงพยาบาล) » Best Review Asia">
            <a:extLst>
              <a:ext uri="{FF2B5EF4-FFF2-40B4-BE49-F238E27FC236}">
                <a16:creationId xmlns:a16="http://schemas.microsoft.com/office/drawing/2014/main" id="{0C330920-0558-4AB7-A375-3DFA676E60B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136" r="-1698" b="41975"/>
          <a:stretch/>
        </p:blipFill>
        <p:spPr bwMode="auto">
          <a:xfrm>
            <a:off x="2210837" y="0"/>
            <a:ext cx="7366725" cy="63374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3569346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Rectangle 70">
            <a:extLst>
              <a:ext uri="{FF2B5EF4-FFF2-40B4-BE49-F238E27FC236}">
                <a16:creationId xmlns:a16="http://schemas.microsoft.com/office/drawing/2014/main" id="{A5C7A10E-6E94-4034-9FBD-411962C2EC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B059224-EC29-4CBB-96FD-EC7F0E98F4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08881" y="507390"/>
            <a:ext cx="3733660" cy="690752"/>
          </a:xfrm>
          <a:solidFill>
            <a:schemeClr val="accent2"/>
          </a:solidFill>
        </p:spPr>
        <p:txBody>
          <a:bodyPr anchor="ctr">
            <a:noAutofit/>
          </a:bodyPr>
          <a:lstStyle/>
          <a:p>
            <a:pPr algn="ctr"/>
            <a:r>
              <a:rPr lang="th-TH" sz="40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บทบาทหน้าที่คณะทำงาน</a:t>
            </a:r>
          </a:p>
        </p:txBody>
      </p:sp>
      <p:cxnSp>
        <p:nvCxnSpPr>
          <p:cNvPr id="73" name="Straight Connector 72">
            <a:extLst>
              <a:ext uri="{FF2B5EF4-FFF2-40B4-BE49-F238E27FC236}">
                <a16:creationId xmlns:a16="http://schemas.microsoft.com/office/drawing/2014/main" id="{35C22FBF-AF64-460D-B908-176652F5B4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0821985" y="798973"/>
            <a:ext cx="0" cy="1067168"/>
          </a:xfrm>
          <a:prstGeom prst="line">
            <a:avLst/>
          </a:prstGeom>
          <a:ln w="38100" cmpd="sng">
            <a:solidFill>
              <a:schemeClr val="accent1"/>
            </a:solidFill>
            <a:prstDash val="solid"/>
            <a:tailEnd type="non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75" name="Rectangle 74">
            <a:extLst>
              <a:ext uri="{FF2B5EF4-FFF2-40B4-BE49-F238E27FC236}">
                <a16:creationId xmlns:a16="http://schemas.microsoft.com/office/drawing/2014/main" id="{36BA04AF-97FE-49F0-90E1-033A8ACB25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15732"/>
            <a:ext cx="12192000" cy="4118829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pic>
        <p:nvPicPr>
          <p:cNvPr id="2050" name="Picture 2" descr="ระบบสนับสนุนผู้บริหาร - ระบบสารสนเทศ">
            <a:extLst>
              <a:ext uri="{FF2B5EF4-FFF2-40B4-BE49-F238E27FC236}">
                <a16:creationId xmlns:a16="http://schemas.microsoft.com/office/drawing/2014/main" id="{4D2E1095-9DD0-4D0A-AC4A-94F3E6F69C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119802" y="1003885"/>
            <a:ext cx="2335358" cy="23042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1268156-CD02-4B74-9B5E-F180027A5CD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6918" y="1299438"/>
            <a:ext cx="3269577" cy="4670691"/>
          </a:xfrm>
          <a:custGeom>
            <a:avLst/>
            <a:gdLst>
              <a:gd name="connsiteX0" fmla="*/ 0 w 3269577"/>
              <a:gd name="connsiteY0" fmla="*/ 0 h 4670691"/>
              <a:gd name="connsiteX1" fmla="*/ 479538 w 3269577"/>
              <a:gd name="connsiteY1" fmla="*/ 0 h 4670691"/>
              <a:gd name="connsiteX2" fmla="*/ 1057163 w 3269577"/>
              <a:gd name="connsiteY2" fmla="*/ 0 h 4670691"/>
              <a:gd name="connsiteX3" fmla="*/ 1667484 w 3269577"/>
              <a:gd name="connsiteY3" fmla="*/ 0 h 4670691"/>
              <a:gd name="connsiteX4" fmla="*/ 2277805 w 3269577"/>
              <a:gd name="connsiteY4" fmla="*/ 0 h 4670691"/>
              <a:gd name="connsiteX5" fmla="*/ 2790039 w 3269577"/>
              <a:gd name="connsiteY5" fmla="*/ 0 h 4670691"/>
              <a:gd name="connsiteX6" fmla="*/ 3269577 w 3269577"/>
              <a:gd name="connsiteY6" fmla="*/ 0 h 4670691"/>
              <a:gd name="connsiteX7" fmla="*/ 3269577 w 3269577"/>
              <a:gd name="connsiteY7" fmla="*/ 583836 h 4670691"/>
              <a:gd name="connsiteX8" fmla="*/ 3269577 w 3269577"/>
              <a:gd name="connsiteY8" fmla="*/ 1120966 h 4670691"/>
              <a:gd name="connsiteX9" fmla="*/ 3269577 w 3269577"/>
              <a:gd name="connsiteY9" fmla="*/ 1704802 h 4670691"/>
              <a:gd name="connsiteX10" fmla="*/ 3269577 w 3269577"/>
              <a:gd name="connsiteY10" fmla="*/ 2382052 h 4670691"/>
              <a:gd name="connsiteX11" fmla="*/ 3269577 w 3269577"/>
              <a:gd name="connsiteY11" fmla="*/ 2825768 h 4670691"/>
              <a:gd name="connsiteX12" fmla="*/ 3269577 w 3269577"/>
              <a:gd name="connsiteY12" fmla="*/ 3409604 h 4670691"/>
              <a:gd name="connsiteX13" fmla="*/ 3269577 w 3269577"/>
              <a:gd name="connsiteY13" fmla="*/ 3993441 h 4670691"/>
              <a:gd name="connsiteX14" fmla="*/ 3269577 w 3269577"/>
              <a:gd name="connsiteY14" fmla="*/ 4670691 h 4670691"/>
              <a:gd name="connsiteX15" fmla="*/ 2659256 w 3269577"/>
              <a:gd name="connsiteY15" fmla="*/ 4670691 h 4670691"/>
              <a:gd name="connsiteX16" fmla="*/ 2147022 w 3269577"/>
              <a:gd name="connsiteY16" fmla="*/ 4670691 h 4670691"/>
              <a:gd name="connsiteX17" fmla="*/ 1602093 w 3269577"/>
              <a:gd name="connsiteY17" fmla="*/ 4670691 h 4670691"/>
              <a:gd name="connsiteX18" fmla="*/ 991772 w 3269577"/>
              <a:gd name="connsiteY18" fmla="*/ 4670691 h 4670691"/>
              <a:gd name="connsiteX19" fmla="*/ 479538 w 3269577"/>
              <a:gd name="connsiteY19" fmla="*/ 4670691 h 4670691"/>
              <a:gd name="connsiteX20" fmla="*/ 0 w 3269577"/>
              <a:gd name="connsiteY20" fmla="*/ 4670691 h 4670691"/>
              <a:gd name="connsiteX21" fmla="*/ 0 w 3269577"/>
              <a:gd name="connsiteY21" fmla="*/ 4040148 h 4670691"/>
              <a:gd name="connsiteX22" fmla="*/ 0 w 3269577"/>
              <a:gd name="connsiteY22" fmla="*/ 3503018 h 4670691"/>
              <a:gd name="connsiteX23" fmla="*/ 0 w 3269577"/>
              <a:gd name="connsiteY23" fmla="*/ 2872475 h 4670691"/>
              <a:gd name="connsiteX24" fmla="*/ 0 w 3269577"/>
              <a:gd name="connsiteY24" fmla="*/ 2288639 h 4670691"/>
              <a:gd name="connsiteX25" fmla="*/ 0 w 3269577"/>
              <a:gd name="connsiteY25" fmla="*/ 1704802 h 4670691"/>
              <a:gd name="connsiteX26" fmla="*/ 0 w 3269577"/>
              <a:gd name="connsiteY26" fmla="*/ 1261087 h 4670691"/>
              <a:gd name="connsiteX27" fmla="*/ 0 w 3269577"/>
              <a:gd name="connsiteY27" fmla="*/ 817371 h 4670691"/>
              <a:gd name="connsiteX28" fmla="*/ 0 w 3269577"/>
              <a:gd name="connsiteY28" fmla="*/ 0 h 46706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3269577" h="4670691" fill="none" extrusionOk="0">
                <a:moveTo>
                  <a:pt x="0" y="0"/>
                </a:moveTo>
                <a:cubicBezTo>
                  <a:pt x="138249" y="-34664"/>
                  <a:pt x="248083" y="3370"/>
                  <a:pt x="479538" y="0"/>
                </a:cubicBezTo>
                <a:cubicBezTo>
                  <a:pt x="710993" y="-3370"/>
                  <a:pt x="818035" y="29607"/>
                  <a:pt x="1057163" y="0"/>
                </a:cubicBezTo>
                <a:cubicBezTo>
                  <a:pt x="1296291" y="-29607"/>
                  <a:pt x="1516736" y="15894"/>
                  <a:pt x="1667484" y="0"/>
                </a:cubicBezTo>
                <a:cubicBezTo>
                  <a:pt x="1818232" y="-15894"/>
                  <a:pt x="2071885" y="68690"/>
                  <a:pt x="2277805" y="0"/>
                </a:cubicBezTo>
                <a:cubicBezTo>
                  <a:pt x="2483725" y="-68690"/>
                  <a:pt x="2671042" y="60676"/>
                  <a:pt x="2790039" y="0"/>
                </a:cubicBezTo>
                <a:cubicBezTo>
                  <a:pt x="2909036" y="-60676"/>
                  <a:pt x="3088063" y="3223"/>
                  <a:pt x="3269577" y="0"/>
                </a:cubicBezTo>
                <a:cubicBezTo>
                  <a:pt x="3291925" y="287997"/>
                  <a:pt x="3224989" y="375925"/>
                  <a:pt x="3269577" y="583836"/>
                </a:cubicBezTo>
                <a:cubicBezTo>
                  <a:pt x="3314165" y="791747"/>
                  <a:pt x="3229544" y="905113"/>
                  <a:pt x="3269577" y="1120966"/>
                </a:cubicBezTo>
                <a:cubicBezTo>
                  <a:pt x="3309610" y="1336819"/>
                  <a:pt x="3224008" y="1516079"/>
                  <a:pt x="3269577" y="1704802"/>
                </a:cubicBezTo>
                <a:cubicBezTo>
                  <a:pt x="3315146" y="1893525"/>
                  <a:pt x="3193001" y="2124361"/>
                  <a:pt x="3269577" y="2382052"/>
                </a:cubicBezTo>
                <a:cubicBezTo>
                  <a:pt x="3346153" y="2639743"/>
                  <a:pt x="3268902" y="2635707"/>
                  <a:pt x="3269577" y="2825768"/>
                </a:cubicBezTo>
                <a:cubicBezTo>
                  <a:pt x="3270252" y="3015829"/>
                  <a:pt x="3217089" y="3132501"/>
                  <a:pt x="3269577" y="3409604"/>
                </a:cubicBezTo>
                <a:cubicBezTo>
                  <a:pt x="3322065" y="3686707"/>
                  <a:pt x="3257886" y="3847561"/>
                  <a:pt x="3269577" y="3993441"/>
                </a:cubicBezTo>
                <a:cubicBezTo>
                  <a:pt x="3281268" y="4139321"/>
                  <a:pt x="3234938" y="4364369"/>
                  <a:pt x="3269577" y="4670691"/>
                </a:cubicBezTo>
                <a:cubicBezTo>
                  <a:pt x="3060322" y="4733070"/>
                  <a:pt x="2819148" y="4606714"/>
                  <a:pt x="2659256" y="4670691"/>
                </a:cubicBezTo>
                <a:cubicBezTo>
                  <a:pt x="2499364" y="4734668"/>
                  <a:pt x="2385340" y="4618843"/>
                  <a:pt x="2147022" y="4670691"/>
                </a:cubicBezTo>
                <a:cubicBezTo>
                  <a:pt x="1908704" y="4722539"/>
                  <a:pt x="1758934" y="4637038"/>
                  <a:pt x="1602093" y="4670691"/>
                </a:cubicBezTo>
                <a:cubicBezTo>
                  <a:pt x="1445252" y="4704344"/>
                  <a:pt x="1144578" y="4643192"/>
                  <a:pt x="991772" y="4670691"/>
                </a:cubicBezTo>
                <a:cubicBezTo>
                  <a:pt x="838966" y="4698190"/>
                  <a:pt x="611618" y="4651090"/>
                  <a:pt x="479538" y="4670691"/>
                </a:cubicBezTo>
                <a:cubicBezTo>
                  <a:pt x="347458" y="4690292"/>
                  <a:pt x="228316" y="4638754"/>
                  <a:pt x="0" y="4670691"/>
                </a:cubicBezTo>
                <a:cubicBezTo>
                  <a:pt x="-5828" y="4481173"/>
                  <a:pt x="50721" y="4312515"/>
                  <a:pt x="0" y="4040148"/>
                </a:cubicBezTo>
                <a:cubicBezTo>
                  <a:pt x="-50721" y="3767781"/>
                  <a:pt x="18949" y="3666480"/>
                  <a:pt x="0" y="3503018"/>
                </a:cubicBezTo>
                <a:cubicBezTo>
                  <a:pt x="-18949" y="3339556"/>
                  <a:pt x="3291" y="3135185"/>
                  <a:pt x="0" y="2872475"/>
                </a:cubicBezTo>
                <a:cubicBezTo>
                  <a:pt x="-3291" y="2609765"/>
                  <a:pt x="65304" y="2509389"/>
                  <a:pt x="0" y="2288639"/>
                </a:cubicBezTo>
                <a:cubicBezTo>
                  <a:pt x="-65304" y="2067889"/>
                  <a:pt x="179" y="1917915"/>
                  <a:pt x="0" y="1704802"/>
                </a:cubicBezTo>
                <a:cubicBezTo>
                  <a:pt x="-179" y="1491689"/>
                  <a:pt x="22385" y="1404483"/>
                  <a:pt x="0" y="1261087"/>
                </a:cubicBezTo>
                <a:cubicBezTo>
                  <a:pt x="-22385" y="1117691"/>
                  <a:pt x="47105" y="990386"/>
                  <a:pt x="0" y="817371"/>
                </a:cubicBezTo>
                <a:cubicBezTo>
                  <a:pt x="-47105" y="644356"/>
                  <a:pt x="82773" y="394167"/>
                  <a:pt x="0" y="0"/>
                </a:cubicBezTo>
                <a:close/>
              </a:path>
              <a:path w="3269577" h="4670691" stroke="0" extrusionOk="0">
                <a:moveTo>
                  <a:pt x="0" y="0"/>
                </a:moveTo>
                <a:cubicBezTo>
                  <a:pt x="253332" y="-25982"/>
                  <a:pt x="268708" y="2496"/>
                  <a:pt x="512234" y="0"/>
                </a:cubicBezTo>
                <a:cubicBezTo>
                  <a:pt x="755760" y="-2496"/>
                  <a:pt x="903239" y="821"/>
                  <a:pt x="1024467" y="0"/>
                </a:cubicBezTo>
                <a:cubicBezTo>
                  <a:pt x="1145695" y="-821"/>
                  <a:pt x="1272068" y="9075"/>
                  <a:pt x="1504005" y="0"/>
                </a:cubicBezTo>
                <a:cubicBezTo>
                  <a:pt x="1735942" y="-9075"/>
                  <a:pt x="1988166" y="21385"/>
                  <a:pt x="2114326" y="0"/>
                </a:cubicBezTo>
                <a:cubicBezTo>
                  <a:pt x="2240486" y="-21385"/>
                  <a:pt x="2473662" y="12249"/>
                  <a:pt x="2724647" y="0"/>
                </a:cubicBezTo>
                <a:cubicBezTo>
                  <a:pt x="2975632" y="-12249"/>
                  <a:pt x="3044663" y="37846"/>
                  <a:pt x="3269577" y="0"/>
                </a:cubicBezTo>
                <a:cubicBezTo>
                  <a:pt x="3325600" y="246610"/>
                  <a:pt x="3264878" y="401770"/>
                  <a:pt x="3269577" y="630543"/>
                </a:cubicBezTo>
                <a:cubicBezTo>
                  <a:pt x="3274276" y="859316"/>
                  <a:pt x="3234440" y="1038106"/>
                  <a:pt x="3269577" y="1167673"/>
                </a:cubicBezTo>
                <a:cubicBezTo>
                  <a:pt x="3304714" y="1297240"/>
                  <a:pt x="3238502" y="1618880"/>
                  <a:pt x="3269577" y="1798216"/>
                </a:cubicBezTo>
                <a:cubicBezTo>
                  <a:pt x="3300652" y="1977552"/>
                  <a:pt x="3217150" y="2249488"/>
                  <a:pt x="3269577" y="2475466"/>
                </a:cubicBezTo>
                <a:cubicBezTo>
                  <a:pt x="3322004" y="2701444"/>
                  <a:pt x="3211557" y="2897989"/>
                  <a:pt x="3269577" y="3059303"/>
                </a:cubicBezTo>
                <a:cubicBezTo>
                  <a:pt x="3327597" y="3220617"/>
                  <a:pt x="3223083" y="3543025"/>
                  <a:pt x="3269577" y="3736553"/>
                </a:cubicBezTo>
                <a:cubicBezTo>
                  <a:pt x="3316071" y="3930081"/>
                  <a:pt x="3189932" y="4384043"/>
                  <a:pt x="3269577" y="4670691"/>
                </a:cubicBezTo>
                <a:cubicBezTo>
                  <a:pt x="3060742" y="4713009"/>
                  <a:pt x="2978074" y="4640071"/>
                  <a:pt x="2790039" y="4670691"/>
                </a:cubicBezTo>
                <a:cubicBezTo>
                  <a:pt x="2602004" y="4701311"/>
                  <a:pt x="2403008" y="4668002"/>
                  <a:pt x="2245110" y="4670691"/>
                </a:cubicBezTo>
                <a:cubicBezTo>
                  <a:pt x="2087212" y="4673380"/>
                  <a:pt x="1931497" y="4657537"/>
                  <a:pt x="1798267" y="4670691"/>
                </a:cubicBezTo>
                <a:cubicBezTo>
                  <a:pt x="1665037" y="4683845"/>
                  <a:pt x="1416132" y="4598351"/>
                  <a:pt x="1187946" y="4670691"/>
                </a:cubicBezTo>
                <a:cubicBezTo>
                  <a:pt x="959760" y="4743031"/>
                  <a:pt x="839530" y="4635978"/>
                  <a:pt x="577625" y="4670691"/>
                </a:cubicBezTo>
                <a:cubicBezTo>
                  <a:pt x="315720" y="4705404"/>
                  <a:pt x="202193" y="4618662"/>
                  <a:pt x="0" y="4670691"/>
                </a:cubicBezTo>
                <a:cubicBezTo>
                  <a:pt x="-35606" y="4551252"/>
                  <a:pt x="66726" y="4291081"/>
                  <a:pt x="0" y="4086855"/>
                </a:cubicBezTo>
                <a:cubicBezTo>
                  <a:pt x="-66726" y="3882629"/>
                  <a:pt x="27138" y="3790994"/>
                  <a:pt x="0" y="3643139"/>
                </a:cubicBezTo>
                <a:cubicBezTo>
                  <a:pt x="-27138" y="3495284"/>
                  <a:pt x="54785" y="3289956"/>
                  <a:pt x="0" y="2965889"/>
                </a:cubicBezTo>
                <a:cubicBezTo>
                  <a:pt x="-54785" y="2641822"/>
                  <a:pt x="27977" y="2566698"/>
                  <a:pt x="0" y="2288639"/>
                </a:cubicBezTo>
                <a:cubicBezTo>
                  <a:pt x="-27977" y="2010580"/>
                  <a:pt x="53580" y="1903944"/>
                  <a:pt x="0" y="1798216"/>
                </a:cubicBezTo>
                <a:cubicBezTo>
                  <a:pt x="-53580" y="1692488"/>
                  <a:pt x="14044" y="1382073"/>
                  <a:pt x="0" y="1167673"/>
                </a:cubicBezTo>
                <a:cubicBezTo>
                  <a:pt x="-14044" y="953273"/>
                  <a:pt x="69395" y="828005"/>
                  <a:pt x="0" y="583836"/>
                </a:cubicBezTo>
                <a:cubicBezTo>
                  <a:pt x="-69395" y="339667"/>
                  <a:pt x="32350" y="285459"/>
                  <a:pt x="0" y="0"/>
                </a:cubicBezTo>
                <a:close/>
              </a:path>
            </a:pathLst>
          </a:custGeom>
          <a:ln w="28575">
            <a:solidFill>
              <a:srgbClr val="FF0066"/>
            </a:solidFill>
            <a:extLst>
              <a:ext uri="{C807C97D-BFC1-408E-A445-0C87EB9F89A2}">
                <ask:lineSketchStyleProps xmlns:ask="http://schemas.microsoft.com/office/drawing/2018/sketchyshapes" sd="121734219">
                  <ask:type>
                    <ask:lineSketchScribble/>
                  </ask:type>
                </ask:lineSketchStyleProps>
              </a:ext>
            </a:extLst>
          </a:ln>
        </p:spPr>
        <p:txBody>
          <a:bodyPr>
            <a:normAutofit fontScale="85000" lnSpcReduction="10000"/>
          </a:bodyPr>
          <a:lstStyle/>
          <a:p>
            <a:r>
              <a:rPr lang="th-TH" sz="32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ภายใต้ คำสั่งคณะอนุกรรมการควบคุมคุณภาพ และมาตรฐานบริการสาธารณสุขระดับพื้นที่ เขต </a:t>
            </a:r>
            <a:r>
              <a:rPr lang="en-US" sz="32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5 </a:t>
            </a:r>
            <a:r>
              <a:rPr lang="th-TH" sz="32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ราชบุรี ที่ </a:t>
            </a:r>
            <a:r>
              <a:rPr lang="en-US" sz="32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0003/2565 </a:t>
            </a:r>
            <a:r>
              <a:rPr lang="th-TH" sz="32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ลงวันที่ </a:t>
            </a:r>
            <a:r>
              <a:rPr lang="en-US" sz="32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4 </a:t>
            </a:r>
            <a:r>
              <a:rPr lang="th-TH" sz="32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กุมภาพันธ์ </a:t>
            </a:r>
            <a:r>
              <a:rPr lang="en-US" sz="32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2565 </a:t>
            </a:r>
            <a:endParaRPr lang="th-TH" sz="3200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r>
              <a:rPr lang="th-TH" sz="32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ชื่อ แต่งตั้งคณะทำงานพัฒนาและส่งเสริมกลไกการคุ้มครองสิทธิ</a:t>
            </a:r>
          </a:p>
        </p:txBody>
      </p:sp>
      <p:pic>
        <p:nvPicPr>
          <p:cNvPr id="77" name="Picture 76">
            <a:extLst>
              <a:ext uri="{FF2B5EF4-FFF2-40B4-BE49-F238E27FC236}">
                <a16:creationId xmlns:a16="http://schemas.microsoft.com/office/drawing/2014/main" id="{88AB0847-50BE-402D-AC57-631B527830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/>
          <a:srcRect t="2769" b="-2769"/>
          <a:stretch/>
        </p:blipFill>
        <p:spPr>
          <a:xfrm>
            <a:off x="0" y="6135624"/>
            <a:ext cx="12192000" cy="742950"/>
          </a:xfrm>
          <a:prstGeom prst="rect">
            <a:avLst/>
          </a:prstGeom>
        </p:spPr>
      </p:pic>
      <p:cxnSp>
        <p:nvCxnSpPr>
          <p:cNvPr id="79" name="Straight Connector 78">
            <a:extLst>
              <a:ext uri="{FF2B5EF4-FFF2-40B4-BE49-F238E27FC236}">
                <a16:creationId xmlns:a16="http://schemas.microsoft.com/office/drawing/2014/main" id="{BE786E6D-99DF-4CDA-B4C3-815FDAA5FF4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41705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itle 1">
            <a:extLst>
              <a:ext uri="{FF2B5EF4-FFF2-40B4-BE49-F238E27FC236}">
                <a16:creationId xmlns:a16="http://schemas.microsoft.com/office/drawing/2014/main" id="{8F5D79D0-7128-465E-A108-6038501F35D5}"/>
              </a:ext>
            </a:extLst>
          </p:cNvPr>
          <p:cNvSpPr txBox="1">
            <a:spLocks/>
          </p:cNvSpPr>
          <p:nvPr/>
        </p:nvSpPr>
        <p:spPr>
          <a:xfrm>
            <a:off x="-301" y="22068"/>
            <a:ext cx="5152550" cy="104923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0" i="0" kern="1200" cap="none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th-TH" sz="54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   แต่งตั้งคณะทำงาน</a:t>
            </a:r>
          </a:p>
        </p:txBody>
      </p:sp>
      <p:graphicFrame>
        <p:nvGraphicFramePr>
          <p:cNvPr id="5" name="Diagram 4">
            <a:extLst>
              <a:ext uri="{FF2B5EF4-FFF2-40B4-BE49-F238E27FC236}">
                <a16:creationId xmlns:a16="http://schemas.microsoft.com/office/drawing/2014/main" id="{16928461-26ED-4628-9A35-CC6634C88E2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532896335"/>
              </p:ext>
            </p:extLst>
          </p:nvPr>
        </p:nvGraphicFramePr>
        <p:xfrm>
          <a:off x="4047257" y="200342"/>
          <a:ext cx="7752263" cy="593224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12" name="Graphic 11" descr="Badge 1 with solid fill">
            <a:extLst>
              <a:ext uri="{FF2B5EF4-FFF2-40B4-BE49-F238E27FC236}">
                <a16:creationId xmlns:a16="http://schemas.microsoft.com/office/drawing/2014/main" id="{C83DF01A-E382-46FF-ABBB-B07AC0FB3037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392480" y="-15236"/>
            <a:ext cx="1213378" cy="12133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099661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22FEAFC0-5939-4F45-82D1-DA340DF6578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7377" t="16377" r="33729" b="19638"/>
          <a:stretch/>
        </p:blipFill>
        <p:spPr>
          <a:xfrm>
            <a:off x="589788" y="355589"/>
            <a:ext cx="4993388" cy="621709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64B0C863-4F2E-4F2B-B43F-D6FFF83ED5C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7131" t="21406" r="33853" b="14080"/>
          <a:stretch/>
        </p:blipFill>
        <p:spPr>
          <a:xfrm>
            <a:off x="6181421" y="330945"/>
            <a:ext cx="4993387" cy="6241734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5" name="Slide Number Placeholder 3">
            <a:extLst>
              <a:ext uri="{FF2B5EF4-FFF2-40B4-BE49-F238E27FC236}">
                <a16:creationId xmlns:a16="http://schemas.microsoft.com/office/drawing/2014/main" id="{963264DD-7375-45A0-8678-5ED8F3EEDE0D}"/>
              </a:ext>
            </a:extLst>
          </p:cNvPr>
          <p:cNvSpPr txBox="1">
            <a:spLocks/>
          </p:cNvSpPr>
          <p:nvPr/>
        </p:nvSpPr>
        <p:spPr>
          <a:xfrm>
            <a:off x="11174808" y="6320890"/>
            <a:ext cx="811019" cy="503578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defPPr>
              <a:defRPr lang="en-US"/>
            </a:defPPr>
            <a:lvl1pPr marL="0" algn="r" defTabSz="457200" rtl="0" eaLnBrk="1" latinLnBrk="0" hangingPunct="1">
              <a:defRPr sz="2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D0242C1-9E51-44E4-A108-A78D5A77DD38}" type="slidenum">
              <a:rPr lang="th-TH" smtClean="0">
                <a:solidFill>
                  <a:schemeClr val="tx1"/>
                </a:solidFill>
              </a:rPr>
              <a:pPr/>
              <a:t>3</a:t>
            </a:fld>
            <a:endParaRPr lang="th-TH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628620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ctrTitle"/>
          </p:nvPr>
        </p:nvSpPr>
        <p:spPr>
          <a:xfrm>
            <a:off x="927652" y="1550504"/>
            <a:ext cx="10310191" cy="3432313"/>
          </a:xfrm>
          <a:solidFill>
            <a:schemeClr val="accent4">
              <a:lumMod val="60000"/>
              <a:lumOff val="4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>
            <a:noAutofit/>
          </a:bodyPr>
          <a:lstStyle/>
          <a:p>
            <a:br>
              <a:rPr lang="en-US" altLang="th-TH" sz="4400" b="1" dirty="0">
                <a:solidFill>
                  <a:srgbClr val="000099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</a:br>
            <a:br>
              <a:rPr lang="en-US" altLang="th-TH" sz="4400" b="1" dirty="0">
                <a:solidFill>
                  <a:srgbClr val="000099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</a:br>
            <a:br>
              <a:rPr lang="th-TH" altLang="th-TH" sz="4400" b="1" dirty="0">
                <a:solidFill>
                  <a:srgbClr val="000099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</a:br>
            <a:br>
              <a:rPr lang="th-TH" altLang="th-TH" sz="4400" b="1" dirty="0">
                <a:solidFill>
                  <a:srgbClr val="000099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</a:br>
            <a:r>
              <a:rPr lang="th-TH" altLang="th-TH" sz="4400" b="1" dirty="0">
                <a:solidFill>
                  <a:srgbClr val="000099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เสนอแผนการดำเนินงาน</a:t>
            </a:r>
            <a:br>
              <a:rPr lang="th-TH" altLang="th-TH" sz="4400" b="1" dirty="0">
                <a:solidFill>
                  <a:srgbClr val="000099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</a:br>
            <a:r>
              <a:rPr lang="th-TH" altLang="th-TH" sz="4400" b="1" dirty="0">
                <a:solidFill>
                  <a:srgbClr val="000099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คณะอนุกรรมการควบคุมคุณภาพและมาตรฐานบริการสาธารณสุข</a:t>
            </a:r>
            <a:br>
              <a:rPr lang="th-TH" altLang="th-TH" sz="4400" b="1" dirty="0">
                <a:solidFill>
                  <a:srgbClr val="000099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</a:br>
            <a:r>
              <a:rPr lang="th-TH" altLang="th-TH" sz="4400" b="1" dirty="0">
                <a:solidFill>
                  <a:srgbClr val="000099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และการคุ้มครองสิทธิในระบบหลักประกันสุขภาพแห่งชาติ </a:t>
            </a:r>
            <a:br>
              <a:rPr lang="th-TH" altLang="th-TH" sz="4400" b="1" dirty="0">
                <a:solidFill>
                  <a:srgbClr val="000099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</a:br>
            <a:r>
              <a:rPr lang="th-TH" altLang="th-TH" sz="4400" b="1" dirty="0">
                <a:solidFill>
                  <a:srgbClr val="000099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เขต </a:t>
            </a:r>
            <a:r>
              <a:rPr lang="en-US" altLang="th-TH" sz="4400" b="1" dirty="0">
                <a:solidFill>
                  <a:srgbClr val="000099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5 </a:t>
            </a:r>
            <a:r>
              <a:rPr lang="th-TH" altLang="th-TH" sz="4400" b="1" dirty="0">
                <a:solidFill>
                  <a:srgbClr val="000099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ราชบุรี </a:t>
            </a:r>
            <a:br>
              <a:rPr lang="th-TH" altLang="th-TH" sz="4400" b="1" dirty="0">
                <a:solidFill>
                  <a:srgbClr val="000099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</a:br>
            <a:r>
              <a:rPr lang="th-TH" altLang="th-TH" sz="4400" b="1" dirty="0">
                <a:solidFill>
                  <a:schemeClr val="tx2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(พ.ศ. </a:t>
            </a:r>
            <a:r>
              <a:rPr lang="en-US" altLang="th-TH" sz="4400" b="1" dirty="0">
                <a:solidFill>
                  <a:schemeClr val="tx2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2564</a:t>
            </a:r>
            <a:r>
              <a:rPr lang="th-TH" altLang="th-TH" sz="4400" b="1" dirty="0">
                <a:solidFill>
                  <a:schemeClr val="tx2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- </a:t>
            </a:r>
            <a:r>
              <a:rPr lang="en-US" altLang="th-TH" sz="4400" b="1" dirty="0">
                <a:solidFill>
                  <a:schemeClr val="tx2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2567</a:t>
            </a:r>
            <a:r>
              <a:rPr lang="th-TH" altLang="th-TH" sz="4400" b="1" dirty="0">
                <a:solidFill>
                  <a:schemeClr val="tx2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)</a:t>
            </a:r>
            <a:endParaRPr lang="th-TH" sz="4400" b="1" dirty="0">
              <a:solidFill>
                <a:schemeClr val="tx2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4" name="ตัวแทนหมายเลขสไลด์ 3"/>
          <p:cNvSpPr>
            <a:spLocks noGrp="1"/>
          </p:cNvSpPr>
          <p:nvPr>
            <p:ph type="sldNum" sz="quarter" idx="12"/>
          </p:nvPr>
        </p:nvSpPr>
        <p:spPr>
          <a:xfrm>
            <a:off x="11237843" y="5535565"/>
            <a:ext cx="811019" cy="503578"/>
          </a:xfrm>
        </p:spPr>
        <p:txBody>
          <a:bodyPr/>
          <a:lstStyle/>
          <a:p>
            <a:fld id="{7D0242C1-9E51-44E4-A108-A78D5A77DD38}" type="slidenum">
              <a:rPr lang="th-TH" smtClean="0">
                <a:solidFill>
                  <a:schemeClr val="tx1"/>
                </a:solidFill>
              </a:rPr>
              <a:t>4</a:t>
            </a:fld>
            <a:endParaRPr lang="th-TH" dirty="0">
              <a:solidFill>
                <a:schemeClr val="tx1"/>
              </a:solidFill>
            </a:endParaRPr>
          </a:p>
        </p:txBody>
      </p:sp>
      <p:sp>
        <p:nvSpPr>
          <p:cNvPr id="11" name="object 6">
            <a:extLst>
              <a:ext uri="{FF2B5EF4-FFF2-40B4-BE49-F238E27FC236}">
                <a16:creationId xmlns:a16="http://schemas.microsoft.com/office/drawing/2014/main" id="{CAD32923-A596-4368-A3C9-50CE75862439}"/>
              </a:ext>
            </a:extLst>
          </p:cNvPr>
          <p:cNvSpPr txBox="1"/>
          <p:nvPr/>
        </p:nvSpPr>
        <p:spPr>
          <a:xfrm>
            <a:off x="5646999" y="6203156"/>
            <a:ext cx="6533712" cy="671512"/>
          </a:xfrm>
          <a:prstGeom prst="rect">
            <a:avLst/>
          </a:prstGeom>
        </p:spPr>
        <p:txBody>
          <a:bodyPr lIns="0" tIns="0" rIns="0" bIns="0"/>
          <a:lstStyle/>
          <a:p>
            <a:pPr marL="12700" algn="ctr">
              <a:defRPr/>
            </a:pPr>
            <a:r>
              <a:rPr lang="th-TH" sz="2000" b="1" spc="5" dirty="0">
                <a:latin typeface="TH SarabunPSK" panose="020B0500040200020003" pitchFamily="34" charset="-34"/>
                <a:cs typeface="TH SarabunPSK" panose="020B0500040200020003" pitchFamily="34" charset="-34"/>
              </a:rPr>
              <a:t>(นำ</a:t>
            </a:r>
            <a:r>
              <a:rPr sz="2000" b="1" spc="5" dirty="0" err="1">
                <a:latin typeface="TH SarabunPSK" panose="020B0500040200020003" pitchFamily="34" charset="-34"/>
                <a:cs typeface="TH SarabunPSK" panose="020B0500040200020003" pitchFamily="34" charset="-34"/>
              </a:rPr>
              <a:t>เส</a:t>
            </a:r>
            <a:r>
              <a:rPr sz="2000" b="1" dirty="0" err="1">
                <a:latin typeface="TH SarabunPSK" panose="020B0500040200020003" pitchFamily="34" charset="-34"/>
                <a:cs typeface="TH SarabunPSK" panose="020B0500040200020003" pitchFamily="34" charset="-34"/>
              </a:rPr>
              <a:t>น</a:t>
            </a:r>
            <a:r>
              <a:rPr sz="2000" b="1" spc="-5" dirty="0" err="1">
                <a:latin typeface="TH SarabunPSK" panose="020B0500040200020003" pitchFamily="34" charset="-34"/>
                <a:cs typeface="TH SarabunPSK" panose="020B0500040200020003" pitchFamily="34" charset="-34"/>
              </a:rPr>
              <a:t>อ</a:t>
            </a:r>
            <a:r>
              <a:rPr lang="en-US" sz="2000" b="1" spc="-5" dirty="0"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th-TH" sz="2000" b="1" spc="-5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การประชุม อคม</a:t>
            </a:r>
            <a:r>
              <a:rPr lang="th-TH" sz="20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 เขต </a:t>
            </a:r>
            <a:r>
              <a:rPr lang="en-US" sz="20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5 </a:t>
            </a:r>
            <a:r>
              <a:rPr lang="th-TH" sz="20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ราชบุรี ครั้งที่ </a:t>
            </a:r>
            <a:r>
              <a:rPr lang="en-US" sz="20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4/2564</a:t>
            </a:r>
            <a:r>
              <a:rPr lang="th-TH" sz="20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 วั</a:t>
            </a:r>
            <a:r>
              <a:rPr sz="2000" b="1" dirty="0" err="1">
                <a:latin typeface="TH SarabunPSK" panose="020B0500040200020003" pitchFamily="34" charset="-34"/>
                <a:cs typeface="TH SarabunPSK" panose="020B0500040200020003" pitchFamily="34" charset="-34"/>
              </a:rPr>
              <a:t>นที่</a:t>
            </a:r>
            <a:r>
              <a:rPr sz="2000" b="1" spc="-50" dirty="0"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en-US" sz="2000" b="1" spc="-50" dirty="0">
                <a:latin typeface="TH SarabunPSK" panose="020B0500040200020003" pitchFamily="34" charset="-34"/>
                <a:cs typeface="TH SarabunPSK" panose="020B0500040200020003" pitchFamily="34" charset="-34"/>
              </a:rPr>
              <a:t>25 </a:t>
            </a:r>
            <a:r>
              <a:rPr lang="th-TH" sz="2000" b="1" spc="-5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พฤศจิกายน </a:t>
            </a:r>
            <a:r>
              <a:rPr sz="20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2564</a:t>
            </a:r>
            <a:r>
              <a:rPr lang="th-TH" sz="20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)</a:t>
            </a:r>
            <a:endParaRPr lang="en-US" sz="2000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>
              <a:lnSpc>
                <a:spcPts val="750"/>
              </a:lnSpc>
              <a:spcBef>
                <a:spcPts val="37"/>
              </a:spcBef>
              <a:defRPr/>
            </a:pPr>
            <a:endParaRPr sz="2000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pic>
        <p:nvPicPr>
          <p:cNvPr id="7" name="Graphic 6" descr="Badge with solid fill">
            <a:extLst>
              <a:ext uri="{FF2B5EF4-FFF2-40B4-BE49-F238E27FC236}">
                <a16:creationId xmlns:a16="http://schemas.microsoft.com/office/drawing/2014/main" id="{752CAE73-DDD5-441F-B6B0-794504CE6F3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49934" y="118313"/>
            <a:ext cx="1560266" cy="15602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625301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กลุ่ม 1">
            <a:extLst>
              <a:ext uri="{FF2B5EF4-FFF2-40B4-BE49-F238E27FC236}">
                <a16:creationId xmlns:a16="http://schemas.microsoft.com/office/drawing/2014/main" id="{D943CB56-E7E8-4647-827F-402716C80B2D}"/>
              </a:ext>
            </a:extLst>
          </p:cNvPr>
          <p:cNvGrpSpPr/>
          <p:nvPr/>
        </p:nvGrpSpPr>
        <p:grpSpPr>
          <a:xfrm>
            <a:off x="115374" y="-56272"/>
            <a:ext cx="11975319" cy="6648021"/>
            <a:chOff x="-96673" y="0"/>
            <a:chExt cx="11975319" cy="6648021"/>
          </a:xfrm>
        </p:grpSpPr>
        <p:sp>
          <p:nvSpPr>
            <p:cNvPr id="5" name="สามเหลี่ยมหน้าจั่ว 7">
              <a:extLst>
                <a:ext uri="{FF2B5EF4-FFF2-40B4-BE49-F238E27FC236}">
                  <a16:creationId xmlns:a16="http://schemas.microsoft.com/office/drawing/2014/main" id="{79A045AC-84E2-41AC-8CB7-920E6E168C02}"/>
                </a:ext>
              </a:extLst>
            </p:cNvPr>
            <p:cNvSpPr/>
            <p:nvPr/>
          </p:nvSpPr>
          <p:spPr bwMode="auto">
            <a:xfrm>
              <a:off x="-33825" y="962193"/>
              <a:ext cx="11912471" cy="692343"/>
            </a:xfrm>
            <a:prstGeom prst="triangle">
              <a:avLst>
                <a:gd name="adj" fmla="val 50125"/>
              </a:avLst>
            </a:prstGeom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  <a:effectLst>
              <a:outerShdw blurRad="50800" dist="38100" dir="16200000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th-TH" sz="1600" dirty="0">
                <a:solidFill>
                  <a:srgbClr val="002060"/>
                </a:solidFill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</p:txBody>
        </p:sp>
        <p:cxnSp>
          <p:nvCxnSpPr>
            <p:cNvPr id="7" name="ลูกศรเชื่อมต่อแบบตรง 9">
              <a:extLst>
                <a:ext uri="{FF2B5EF4-FFF2-40B4-BE49-F238E27FC236}">
                  <a16:creationId xmlns:a16="http://schemas.microsoft.com/office/drawing/2014/main" id="{7101FDFA-E35E-4295-8183-8C50A7A2672C}"/>
                </a:ext>
              </a:extLst>
            </p:cNvPr>
            <p:cNvCxnSpPr/>
            <p:nvPr/>
          </p:nvCxnSpPr>
          <p:spPr bwMode="auto">
            <a:xfrm>
              <a:off x="-26333" y="0"/>
              <a:ext cx="45836" cy="0"/>
            </a:xfrm>
            <a:prstGeom prst="straightConnector1">
              <a:avLst/>
            </a:prstGeom>
            <a:ln>
              <a:noFill/>
              <a:tailEnd type="triangle"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9" name="Group 6">
              <a:extLst>
                <a:ext uri="{FF2B5EF4-FFF2-40B4-BE49-F238E27FC236}">
                  <a16:creationId xmlns:a16="http://schemas.microsoft.com/office/drawing/2014/main" id="{B548445D-20A0-48E3-8540-27B29A0E896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-76030" y="2341305"/>
              <a:ext cx="6272688" cy="494720"/>
              <a:chOff x="23329" y="2525682"/>
              <a:chExt cx="6303906" cy="628540"/>
            </a:xfrm>
          </p:grpSpPr>
          <p:sp>
            <p:nvSpPr>
              <p:cNvPr id="23" name="สี่เหลี่ยมผืนผ้า 17">
                <a:extLst>
                  <a:ext uri="{FF2B5EF4-FFF2-40B4-BE49-F238E27FC236}">
                    <a16:creationId xmlns:a16="http://schemas.microsoft.com/office/drawing/2014/main" id="{3D8900EF-757F-4ECD-AFEA-05F7EAC9516A}"/>
                  </a:ext>
                </a:extLst>
              </p:cNvPr>
              <p:cNvSpPr/>
              <p:nvPr/>
            </p:nvSpPr>
            <p:spPr>
              <a:xfrm>
                <a:off x="1328680" y="2535042"/>
                <a:ext cx="4998555" cy="601308"/>
              </a:xfrm>
              <a:prstGeom prst="rect">
                <a:avLst/>
              </a:prstGeom>
              <a:solidFill>
                <a:schemeClr val="accent6">
                  <a:lumMod val="40000"/>
                  <a:lumOff val="60000"/>
                </a:schemeClr>
              </a:soli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sz="2000" b="1" dirty="0">
                    <a:solidFill>
                      <a:srgbClr val="002060"/>
                    </a:solidFill>
                    <a:latin typeface="TH SarabunPSK" panose="020B0500040200020003" pitchFamily="34" charset="-34"/>
                    <a:cs typeface="TH SarabunPSK" panose="020B0500040200020003" pitchFamily="34" charset="-34"/>
                  </a:rPr>
                  <a:t>1</a:t>
                </a:r>
                <a:r>
                  <a:rPr lang="th-TH" sz="2000" b="1" dirty="0">
                    <a:solidFill>
                      <a:srgbClr val="002060"/>
                    </a:solidFill>
                    <a:latin typeface="TH SarabunPSK" panose="020B0500040200020003" pitchFamily="34" charset="-34"/>
                    <a:cs typeface="TH SarabunPSK" panose="020B0500040200020003" pitchFamily="34" charset="-34"/>
                  </a:rPr>
                  <a:t>. .ประชาชนได้บริการที่มีคุณภาพและมาตรฐานและปลอดภัย</a:t>
                </a:r>
                <a:endParaRPr lang="th-TH" sz="2000" dirty="0">
                  <a:solidFill>
                    <a:srgbClr val="002060"/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endParaRPr>
              </a:p>
            </p:txBody>
          </p:sp>
          <p:sp>
            <p:nvSpPr>
              <p:cNvPr id="24" name="สี่เหลี่ยมผืนผ้า 38">
                <a:extLst>
                  <a:ext uri="{FF2B5EF4-FFF2-40B4-BE49-F238E27FC236}">
                    <a16:creationId xmlns:a16="http://schemas.microsoft.com/office/drawing/2014/main" id="{622DEDBE-9481-4A12-87EC-17A16EFAB935}"/>
                  </a:ext>
                </a:extLst>
              </p:cNvPr>
              <p:cNvSpPr/>
              <p:nvPr/>
            </p:nvSpPr>
            <p:spPr>
              <a:xfrm>
                <a:off x="23329" y="2525682"/>
                <a:ext cx="1192250" cy="628540"/>
              </a:xfrm>
              <a:prstGeom prst="rect">
                <a:avLst/>
              </a:prstGeom>
              <a:solidFill>
                <a:schemeClr val="accent6">
                  <a:lumMod val="40000"/>
                  <a:lumOff val="60000"/>
                </a:schemeClr>
              </a:soli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th-TH" sz="2400" b="1" dirty="0">
                    <a:solidFill>
                      <a:srgbClr val="002060"/>
                    </a:solidFill>
                    <a:latin typeface="TH SarabunPSK" panose="020B0500040200020003" pitchFamily="34" charset="-34"/>
                    <a:cs typeface="TH SarabunPSK" panose="020B0500040200020003" pitchFamily="34" charset="-34"/>
                  </a:rPr>
                  <a:t>เป้าประสงค์</a:t>
                </a:r>
              </a:p>
            </p:txBody>
          </p:sp>
        </p:grpSp>
        <p:sp>
          <p:nvSpPr>
            <p:cNvPr id="10" name="สี่เหลี่ยมผืนผ้า 39">
              <a:extLst>
                <a:ext uri="{FF2B5EF4-FFF2-40B4-BE49-F238E27FC236}">
                  <a16:creationId xmlns:a16="http://schemas.microsoft.com/office/drawing/2014/main" id="{DF3EBDB3-2A23-49CB-92E0-2C1110278470}"/>
                </a:ext>
              </a:extLst>
            </p:cNvPr>
            <p:cNvSpPr/>
            <p:nvPr/>
          </p:nvSpPr>
          <p:spPr bwMode="auto">
            <a:xfrm>
              <a:off x="-84408" y="2931677"/>
              <a:ext cx="1186347" cy="723876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lnSpc>
                  <a:spcPts val="2800"/>
                </a:lnSpc>
                <a:defRPr/>
              </a:pPr>
              <a:r>
                <a:rPr lang="th-TH" sz="2400" b="1" dirty="0">
                  <a:solidFill>
                    <a:srgbClr val="002060"/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rPr>
                <a:t>แผนงาน</a:t>
              </a:r>
            </a:p>
          </p:txBody>
        </p:sp>
        <p:grpSp>
          <p:nvGrpSpPr>
            <p:cNvPr id="11" name="Group 5">
              <a:extLst>
                <a:ext uri="{FF2B5EF4-FFF2-40B4-BE49-F238E27FC236}">
                  <a16:creationId xmlns:a16="http://schemas.microsoft.com/office/drawing/2014/main" id="{3BD71331-7499-4FC0-8E03-3FBB54749AA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-93054" y="1692824"/>
              <a:ext cx="11929496" cy="581933"/>
              <a:chOff x="2194" y="3818415"/>
              <a:chExt cx="11929308" cy="569227"/>
            </a:xfrm>
          </p:grpSpPr>
          <p:sp>
            <p:nvSpPr>
              <p:cNvPr id="21" name="สี่เหลี่ยมผืนผ้า 36">
                <a:extLst>
                  <a:ext uri="{FF2B5EF4-FFF2-40B4-BE49-F238E27FC236}">
                    <a16:creationId xmlns:a16="http://schemas.microsoft.com/office/drawing/2014/main" id="{7A1CB611-2AEA-4150-9858-8435F7994614}"/>
                  </a:ext>
                </a:extLst>
              </p:cNvPr>
              <p:cNvSpPr/>
              <p:nvPr/>
            </p:nvSpPr>
            <p:spPr>
              <a:xfrm>
                <a:off x="1318084" y="3818415"/>
                <a:ext cx="10613418" cy="569219"/>
              </a:xfrm>
              <a:prstGeom prst="rect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lnSpc>
                    <a:spcPct val="80000"/>
                  </a:lnSpc>
                  <a:defRPr/>
                </a:pPr>
                <a:r>
                  <a:rPr lang="th-TH" sz="2000" b="1" dirty="0">
                    <a:solidFill>
                      <a:schemeClr val="tx1"/>
                    </a:solidFill>
                    <a:latin typeface="TH SarabunPSK" panose="020B0500040200020003" pitchFamily="34" charset="-34"/>
                    <a:cs typeface="TH SarabunPSK" panose="020B0500040200020003" pitchFamily="34" charset="-34"/>
                  </a:rPr>
                  <a:t>ส่งเสริมและกำกับคุณภาพและมาตรฐานการให้บริการสาธารณสุข </a:t>
                </a:r>
                <a:r>
                  <a:rPr lang="th-TH" sz="2000" b="1" dirty="0">
                    <a:solidFill>
                      <a:prstClr val="black"/>
                    </a:solidFill>
                    <a:latin typeface="TH SarabunPSK" panose="020B0500040200020003" pitchFamily="34" charset="-34"/>
                    <a:cs typeface="TH SarabunPSK" panose="020B0500040200020003" pitchFamily="34" charset="-34"/>
                  </a:rPr>
                  <a:t>โดยใช้กลไกการมีส่วนร่วมของทุกภาคส่วน ระบบข้อมูล และตัวชี้วัดด้านคุณภาพบริการรวมทั้งคุ้มครองและพิทักษ์สิทธิประชาชน ตาม พ.ร.บ.หลักประกันสุขภาพแห่งชาติ พ.ศ. </a:t>
                </a:r>
                <a:r>
                  <a:rPr lang="en-US" sz="2000" b="1" dirty="0">
                    <a:solidFill>
                      <a:prstClr val="black"/>
                    </a:solidFill>
                    <a:latin typeface="TH SarabunPSK" panose="020B0500040200020003" pitchFamily="34" charset="-34"/>
                    <a:cs typeface="TH SarabunPSK" panose="020B0500040200020003" pitchFamily="34" charset="-34"/>
                  </a:rPr>
                  <a:t>2545</a:t>
                </a:r>
                <a:endParaRPr lang="th-TH" sz="2000" dirty="0">
                  <a:solidFill>
                    <a:prstClr val="black"/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endParaRPr>
              </a:p>
            </p:txBody>
          </p:sp>
          <p:sp>
            <p:nvSpPr>
              <p:cNvPr id="22" name="สี่เหลี่ยมผืนผ้า 40">
                <a:extLst>
                  <a:ext uri="{FF2B5EF4-FFF2-40B4-BE49-F238E27FC236}">
                    <a16:creationId xmlns:a16="http://schemas.microsoft.com/office/drawing/2014/main" id="{1A42154D-7787-442F-8E98-D2F5D2C337D2}"/>
                  </a:ext>
                </a:extLst>
              </p:cNvPr>
              <p:cNvSpPr/>
              <p:nvPr/>
            </p:nvSpPr>
            <p:spPr>
              <a:xfrm>
                <a:off x="2194" y="3832394"/>
                <a:ext cx="1203351" cy="555248"/>
              </a:xfrm>
              <a:prstGeom prst="rect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  <a:ln>
                <a:noFill/>
              </a:ln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th-TH" sz="2400" b="1" dirty="0" err="1">
                    <a:solidFill>
                      <a:srgbClr val="002060"/>
                    </a:solidFill>
                    <a:latin typeface="TH SarabunPSK" panose="020B0500040200020003" pitchFamily="34" charset="-34"/>
                    <a:cs typeface="TH SarabunPSK" panose="020B0500040200020003" pitchFamily="34" charset="-34"/>
                  </a:rPr>
                  <a:t>พันธ</a:t>
                </a:r>
                <a:r>
                  <a:rPr lang="th-TH" sz="2400" b="1" dirty="0">
                    <a:solidFill>
                      <a:srgbClr val="002060"/>
                    </a:solidFill>
                    <a:latin typeface="TH SarabunPSK" panose="020B0500040200020003" pitchFamily="34" charset="-34"/>
                    <a:cs typeface="TH SarabunPSK" panose="020B0500040200020003" pitchFamily="34" charset="-34"/>
                  </a:rPr>
                  <a:t>กิจ</a:t>
                </a:r>
              </a:p>
            </p:txBody>
          </p:sp>
        </p:grp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D67D19A1-299E-45A1-B866-BCD43BA7BA2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-26333" y="139051"/>
              <a:ext cx="11862773" cy="8936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ngsana New" panose="02020603050405020304" pitchFamily="18" charset="-34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ngsana New" panose="02020603050405020304" pitchFamily="18" charset="-34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ngsana New" panose="02020603050405020304" pitchFamily="18" charset="-34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ngsana New" panose="02020603050405020304" pitchFamily="18" charset="-34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ngsana New" panose="02020603050405020304" pitchFamily="18" charset="-34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ngsana New" panose="02020603050405020304" pitchFamily="18" charset="-34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ngsana New" panose="02020603050405020304" pitchFamily="18" charset="-34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ngsana New" panose="02020603050405020304" pitchFamily="18" charset="-34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ngsana New" panose="02020603050405020304" pitchFamily="18" charset="-34"/>
                </a:defRPr>
              </a:lvl9pPr>
            </a:lstStyle>
            <a:p>
              <a:pPr algn="ctr" eaLnBrk="1" fontAlgn="base" hangingPunct="1">
                <a:lnSpc>
                  <a:spcPct val="8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th-TH" altLang="th-TH" sz="3200" b="1" dirty="0">
                  <a:solidFill>
                    <a:srgbClr val="000099"/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rPr>
                <a:t>แผนการดำเนินงานการควบคุมคุณภาพและมาตรฐานบริการสาธารณสุขและการคุ้มครองสิทธิ</a:t>
              </a:r>
              <a:br>
                <a:rPr lang="th-TH" altLang="th-TH" sz="3200" b="1" dirty="0">
                  <a:solidFill>
                    <a:srgbClr val="000099"/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rPr>
              </a:br>
              <a:r>
                <a:rPr lang="th-TH" altLang="th-TH" sz="3200" b="1" dirty="0">
                  <a:solidFill>
                    <a:srgbClr val="000099"/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rPr>
                <a:t>ในระบบหลักประกันสุขภาพแห่งชาติ เขต </a:t>
              </a:r>
              <a:r>
                <a:rPr lang="en-US" altLang="th-TH" sz="3200" b="1" dirty="0">
                  <a:solidFill>
                    <a:srgbClr val="000099"/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rPr>
                <a:t>5 </a:t>
              </a:r>
              <a:r>
                <a:rPr lang="th-TH" altLang="th-TH" sz="3200" b="1" dirty="0">
                  <a:solidFill>
                    <a:srgbClr val="000099"/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rPr>
                <a:t>ราชบุรี </a:t>
              </a:r>
              <a:r>
                <a:rPr lang="th-TH" altLang="th-TH" sz="3200" b="1" dirty="0">
                  <a:latin typeface="TH SarabunPSK" panose="020B0500040200020003" pitchFamily="34" charset="-34"/>
                  <a:cs typeface="TH SarabunPSK" panose="020B0500040200020003" pitchFamily="34" charset="-34"/>
                </a:rPr>
                <a:t>(พ.ศ.</a:t>
              </a:r>
              <a:r>
                <a:rPr lang="en-US" altLang="th-TH" sz="3200" b="1" dirty="0">
                  <a:latin typeface="TH SarabunPSK" panose="020B0500040200020003" pitchFamily="34" charset="-34"/>
                  <a:cs typeface="TH SarabunPSK" panose="020B0500040200020003" pitchFamily="34" charset="-34"/>
                </a:rPr>
                <a:t>2564</a:t>
              </a:r>
              <a:r>
                <a:rPr lang="th-TH" altLang="th-TH" sz="3200" b="1" dirty="0">
                  <a:latin typeface="TH SarabunPSK" panose="020B0500040200020003" pitchFamily="34" charset="-34"/>
                  <a:cs typeface="TH SarabunPSK" panose="020B0500040200020003" pitchFamily="34" charset="-34"/>
                </a:rPr>
                <a:t> - </a:t>
              </a:r>
              <a:r>
                <a:rPr lang="en-US" altLang="th-TH" sz="3200" b="1" dirty="0">
                  <a:latin typeface="TH SarabunPSK" panose="020B0500040200020003" pitchFamily="34" charset="-34"/>
                  <a:cs typeface="TH SarabunPSK" panose="020B0500040200020003" pitchFamily="34" charset="-34"/>
                </a:rPr>
                <a:t>2567</a:t>
              </a:r>
              <a:r>
                <a:rPr lang="th-TH" altLang="th-TH" sz="3200" b="1" dirty="0">
                  <a:latin typeface="TH SarabunPSK" panose="020B0500040200020003" pitchFamily="34" charset="-34"/>
                  <a:cs typeface="TH SarabunPSK" panose="020B0500040200020003" pitchFamily="34" charset="-34"/>
                </a:rPr>
                <a:t>)</a:t>
              </a:r>
              <a:endParaRPr lang="th-TH" altLang="th-TH" sz="3000" b="1" dirty="0">
                <a:solidFill>
                  <a:srgbClr val="0000CC"/>
                </a:solidFill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</p:txBody>
        </p:sp>
        <p:sp>
          <p:nvSpPr>
            <p:cNvPr id="14" name="สี่เหลี่ยมผืนผ้า 39">
              <a:extLst>
                <a:ext uri="{FF2B5EF4-FFF2-40B4-BE49-F238E27FC236}">
                  <a16:creationId xmlns:a16="http://schemas.microsoft.com/office/drawing/2014/main" id="{6674377D-DA77-4764-8BC6-96824093B4E8}"/>
                </a:ext>
              </a:extLst>
            </p:cNvPr>
            <p:cNvSpPr/>
            <p:nvPr/>
          </p:nvSpPr>
          <p:spPr bwMode="auto">
            <a:xfrm>
              <a:off x="-96673" y="3760693"/>
              <a:ext cx="1206989" cy="2887328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lnSpc>
                  <a:spcPts val="2000"/>
                </a:lnSpc>
                <a:defRPr/>
              </a:pPr>
              <a:r>
                <a:rPr lang="th-TH" sz="2400" b="1" dirty="0">
                  <a:solidFill>
                    <a:srgbClr val="002060"/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rPr>
                <a:t>มาตรการ</a:t>
              </a:r>
            </a:p>
          </p:txBody>
        </p:sp>
      </p:grpSp>
      <p:sp>
        <p:nvSpPr>
          <p:cNvPr id="26" name="สี่เหลี่ยมผืนผ้า 17">
            <a:extLst>
              <a:ext uri="{FF2B5EF4-FFF2-40B4-BE49-F238E27FC236}">
                <a16:creationId xmlns:a16="http://schemas.microsoft.com/office/drawing/2014/main" id="{866BB774-970C-460A-A1E8-647F3D43727E}"/>
              </a:ext>
            </a:extLst>
          </p:cNvPr>
          <p:cNvSpPr/>
          <p:nvPr/>
        </p:nvSpPr>
        <p:spPr bwMode="auto">
          <a:xfrm>
            <a:off x="6502452" y="2277288"/>
            <a:ext cx="5531970" cy="473287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lnSpc>
                <a:spcPct val="80000"/>
              </a:lnSpc>
              <a:defRPr/>
            </a:pPr>
            <a:r>
              <a:rPr lang="en-US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2</a:t>
            </a:r>
            <a:r>
              <a:rPr lang="th-TH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. องค์กรภาคีมีส่วนร่วมในการคุ้มครองสิทธิ</a:t>
            </a:r>
            <a:endParaRPr lang="th-TH" sz="2000" dirty="0">
              <a:solidFill>
                <a:schemeClr val="tx1">
                  <a:lumMod val="65000"/>
                  <a:lumOff val="35000"/>
                </a:schemeClr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E17906FC-9B5E-481F-88D5-A7FF43B9FC7B}"/>
              </a:ext>
            </a:extLst>
          </p:cNvPr>
          <p:cNvSpPr txBox="1"/>
          <p:nvPr/>
        </p:nvSpPr>
        <p:spPr>
          <a:xfrm>
            <a:off x="1434904" y="2853484"/>
            <a:ext cx="2694122" cy="764697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marL="342900" indent="-342900" algn="ctr">
              <a:lnSpc>
                <a:spcPct val="80000"/>
              </a:lnSpc>
              <a:buAutoNum type="arabicPeriod"/>
            </a:pPr>
            <a:r>
              <a:rPr lang="th-TH" sz="18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สร้างความมั่นใจในคุณภาพและมาตรฐานการให้บริการสาธารณสุข</a:t>
            </a:r>
          </a:p>
          <a:p>
            <a:pPr algn="ctr">
              <a:lnSpc>
                <a:spcPct val="80000"/>
              </a:lnSpc>
            </a:pPr>
            <a:endParaRPr lang="th-TH" sz="1800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95722FF8-C7B4-481F-9214-EAA261881617}"/>
              </a:ext>
            </a:extLst>
          </p:cNvPr>
          <p:cNvSpPr txBox="1"/>
          <p:nvPr/>
        </p:nvSpPr>
        <p:spPr>
          <a:xfrm>
            <a:off x="1389127" y="3621984"/>
            <a:ext cx="2694122" cy="2986972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marL="266700" indent="-266700">
              <a:lnSpc>
                <a:spcPct val="80000"/>
              </a:lnSpc>
            </a:pPr>
            <a:r>
              <a:rPr lang="en-US" sz="1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1.1</a:t>
            </a:r>
            <a:r>
              <a:rPr lang="th-TH" sz="1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 ควบคุมคุณภาพและมาตรฐาน</a:t>
            </a:r>
            <a:br>
              <a:rPr lang="th-TH" sz="1800" dirty="0">
                <a:latin typeface="TH SarabunPSK" panose="020B0500040200020003" pitchFamily="34" charset="-34"/>
                <a:cs typeface="TH SarabunPSK" panose="020B0500040200020003" pitchFamily="34" charset="-34"/>
              </a:rPr>
            </a:br>
            <a:r>
              <a:rPr lang="th-TH" sz="1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หน่วยบริการในบริการที่สำคัญ</a:t>
            </a:r>
            <a:br>
              <a:rPr lang="th-TH" sz="1800" dirty="0">
                <a:latin typeface="TH SarabunPSK" panose="020B0500040200020003" pitchFamily="34" charset="-34"/>
                <a:cs typeface="TH SarabunPSK" panose="020B0500040200020003" pitchFamily="34" charset="-34"/>
              </a:rPr>
            </a:br>
            <a:r>
              <a:rPr lang="th-TH" sz="1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โดยใช้กลไกระบบข้อมูลและ</a:t>
            </a:r>
            <a:br>
              <a:rPr lang="th-TH" sz="1800" dirty="0">
                <a:latin typeface="TH SarabunPSK" panose="020B0500040200020003" pitchFamily="34" charset="-34"/>
                <a:cs typeface="TH SarabunPSK" panose="020B0500040200020003" pitchFamily="34" charset="-34"/>
              </a:rPr>
            </a:br>
            <a:r>
              <a:rPr lang="th-TH" sz="1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ตัวชี้วัดคุณภาพบริการ </a:t>
            </a:r>
            <a:endParaRPr lang="en-US" sz="18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marL="266700" indent="-266700">
              <a:lnSpc>
                <a:spcPct val="80000"/>
              </a:lnSpc>
            </a:pPr>
            <a:r>
              <a:rPr lang="en-US" sz="1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1.2 </a:t>
            </a:r>
            <a:r>
              <a:rPr lang="th-TH" sz="1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ให้ข้อเสนอการบริหารจัดการกองทุนหลักประกันสุขภาพแห่งชาติเพื่อเพิ่มการเข้าถึงบริการสาธารณสุข</a:t>
            </a:r>
            <a:br>
              <a:rPr lang="th-TH" sz="1800" dirty="0">
                <a:latin typeface="TH SarabunPSK" panose="020B0500040200020003" pitchFamily="34" charset="-34"/>
                <a:cs typeface="TH SarabunPSK" panose="020B0500040200020003" pitchFamily="34" charset="-34"/>
              </a:rPr>
            </a:br>
            <a:r>
              <a:rPr lang="th-TH" sz="1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ที่มีคุณภาพและมาตรฐาน</a:t>
            </a:r>
            <a:endParaRPr lang="en-US" sz="18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marL="266700" indent="-266700">
              <a:lnSpc>
                <a:spcPct val="80000"/>
              </a:lnSpc>
            </a:pPr>
            <a:endParaRPr lang="en-US" sz="18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marL="266700" indent="-266700">
              <a:lnSpc>
                <a:spcPct val="80000"/>
              </a:lnSpc>
            </a:pPr>
            <a:endParaRPr lang="en-US" sz="18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marL="266700" indent="-266700">
              <a:lnSpc>
                <a:spcPct val="80000"/>
              </a:lnSpc>
            </a:pPr>
            <a:endParaRPr lang="en-US" sz="18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marL="266700" indent="-266700">
              <a:lnSpc>
                <a:spcPct val="80000"/>
              </a:lnSpc>
            </a:pPr>
            <a:endParaRPr lang="en-US" sz="18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marL="266700" indent="-266700">
              <a:lnSpc>
                <a:spcPct val="80000"/>
              </a:lnSpc>
            </a:pPr>
            <a:endParaRPr lang="th-TH" sz="18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DDE0731A-40F6-4C7E-8C84-E3F347279E96}"/>
              </a:ext>
            </a:extLst>
          </p:cNvPr>
          <p:cNvSpPr txBox="1"/>
          <p:nvPr/>
        </p:nvSpPr>
        <p:spPr>
          <a:xfrm>
            <a:off x="4192172" y="2842699"/>
            <a:ext cx="2216533" cy="886974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sz="16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2. </a:t>
            </a:r>
            <a:r>
              <a:rPr lang="th-TH" sz="16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เพิ่มประสิทธิภาพการกำกับคุณภาพและมาตรฐานบริการสาธารณสุข </a:t>
            </a:r>
          </a:p>
          <a:p>
            <a:pPr algn="ctr">
              <a:lnSpc>
                <a:spcPct val="80000"/>
              </a:lnSpc>
            </a:pPr>
            <a:endParaRPr lang="th-TH" sz="1600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98657B18-16AB-40A6-844D-90222FC4C30B}"/>
              </a:ext>
            </a:extLst>
          </p:cNvPr>
          <p:cNvSpPr txBox="1"/>
          <p:nvPr/>
        </p:nvSpPr>
        <p:spPr>
          <a:xfrm>
            <a:off x="4192172" y="3814269"/>
            <a:ext cx="2216533" cy="2679964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marL="266700" indent="-266700">
              <a:lnSpc>
                <a:spcPct val="80000"/>
              </a:lnSpc>
            </a:pPr>
            <a:r>
              <a:rPr lang="en-US" sz="19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2.1 </a:t>
            </a:r>
            <a:r>
              <a:rPr lang="th-TH" sz="19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บูรณาการการกำกับคุณภาพและมาตรฐานบริการสาธารณสุข ร่วมกับองค์กร/หน่วยงาน/ ภาคส่วน</a:t>
            </a:r>
            <a:br>
              <a:rPr lang="th-TH" sz="1900" dirty="0">
                <a:latin typeface="TH SarabunPSK" panose="020B0500040200020003" pitchFamily="34" charset="-34"/>
                <a:cs typeface="TH SarabunPSK" panose="020B0500040200020003" pitchFamily="34" charset="-34"/>
              </a:rPr>
            </a:br>
            <a:r>
              <a:rPr lang="th-TH" sz="19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ที่เกี่ยวข้องระดับเขตพื้นที่</a:t>
            </a:r>
          </a:p>
          <a:p>
            <a:pPr marL="266700" indent="-266700">
              <a:lnSpc>
                <a:spcPct val="80000"/>
              </a:lnSpc>
            </a:pPr>
            <a:r>
              <a:rPr lang="en-US" sz="19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2.2 </a:t>
            </a:r>
            <a:r>
              <a:rPr lang="th-TH" sz="19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พัฒนาและเสริมสร้าง</a:t>
            </a:r>
            <a:br>
              <a:rPr lang="th-TH" sz="1900" dirty="0">
                <a:latin typeface="TH SarabunPSK" panose="020B0500040200020003" pitchFamily="34" charset="-34"/>
                <a:cs typeface="TH SarabunPSK" panose="020B0500040200020003" pitchFamily="34" charset="-34"/>
              </a:rPr>
            </a:br>
            <a:r>
              <a:rPr lang="th-TH" sz="19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ความเข้มแข็งของกลไก</a:t>
            </a:r>
            <a:br>
              <a:rPr lang="th-TH" sz="1900" dirty="0">
                <a:latin typeface="TH SarabunPSK" panose="020B0500040200020003" pitchFamily="34" charset="-34"/>
                <a:cs typeface="TH SarabunPSK" panose="020B0500040200020003" pitchFamily="34" charset="-34"/>
              </a:rPr>
            </a:br>
            <a:r>
              <a:rPr lang="th-TH" sz="19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การควบคุมกำกับคุณภาพและมาตรฐานระดับ</a:t>
            </a:r>
            <a:br>
              <a:rPr lang="th-TH" sz="1900" dirty="0">
                <a:latin typeface="TH SarabunPSK" panose="020B0500040200020003" pitchFamily="34" charset="-34"/>
                <a:cs typeface="TH SarabunPSK" panose="020B0500040200020003" pitchFamily="34" charset="-34"/>
              </a:rPr>
            </a:br>
            <a:r>
              <a:rPr lang="th-TH" sz="19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เขตพื้นที่</a:t>
            </a:r>
          </a:p>
          <a:p>
            <a:pPr marL="266700" indent="-266700">
              <a:lnSpc>
                <a:spcPct val="80000"/>
              </a:lnSpc>
            </a:pPr>
            <a:endParaRPr lang="th-TH" sz="19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F07AA6CB-7F2C-4D05-B6C5-E99405D64DB5}"/>
              </a:ext>
            </a:extLst>
          </p:cNvPr>
          <p:cNvSpPr txBox="1"/>
          <p:nvPr/>
        </p:nvSpPr>
        <p:spPr>
          <a:xfrm>
            <a:off x="6490258" y="2822272"/>
            <a:ext cx="2397669" cy="76469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sz="18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3. </a:t>
            </a:r>
            <a:r>
              <a:rPr lang="th-TH" sz="18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พัฒนาและส่งเสริม</a:t>
            </a:r>
            <a:br>
              <a:rPr lang="th-TH" sz="1800" b="1" dirty="0">
                <a:latin typeface="TH SarabunPSK" panose="020B0500040200020003" pitchFamily="34" charset="-34"/>
                <a:cs typeface="TH SarabunPSK" panose="020B0500040200020003" pitchFamily="34" charset="-34"/>
              </a:rPr>
            </a:br>
            <a:r>
              <a:rPr lang="th-TH" sz="18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กลไกการคุ้มครองสิทธิ</a:t>
            </a:r>
          </a:p>
          <a:p>
            <a:pPr algn="ctr">
              <a:lnSpc>
                <a:spcPct val="80000"/>
              </a:lnSpc>
            </a:pPr>
            <a:endParaRPr lang="th-TH" sz="18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24FBFF87-B5D5-41A1-BD00-6FA779E84EC5}"/>
              </a:ext>
            </a:extLst>
          </p:cNvPr>
          <p:cNvSpPr txBox="1"/>
          <p:nvPr/>
        </p:nvSpPr>
        <p:spPr>
          <a:xfrm>
            <a:off x="6499598" y="3649874"/>
            <a:ext cx="2397669" cy="2913875"/>
          </a:xfrm>
          <a:prstGeom prst="rect">
            <a:avLst/>
          </a:prstGeom>
          <a:noFill/>
          <a:ln>
            <a:solidFill>
              <a:schemeClr val="accent2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pPr marL="266700" indent="-266700">
              <a:lnSpc>
                <a:spcPct val="80000"/>
              </a:lnSpc>
            </a:pPr>
            <a:r>
              <a:rPr lang="en-US" sz="19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3.1</a:t>
            </a:r>
            <a:r>
              <a:rPr lang="th-TH" sz="19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 เพิ่มช่องทางและรูปแบบ</a:t>
            </a:r>
            <a:br>
              <a:rPr lang="th-TH" sz="1900" dirty="0">
                <a:latin typeface="TH SarabunPSK" panose="020B0500040200020003" pitchFamily="34" charset="-34"/>
                <a:cs typeface="TH SarabunPSK" panose="020B0500040200020003" pitchFamily="34" charset="-34"/>
              </a:rPr>
            </a:br>
            <a:r>
              <a:rPr lang="th-TH" sz="19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ในการคุ้มครองสิทธิ </a:t>
            </a:r>
            <a:br>
              <a:rPr lang="th-TH" sz="1900" dirty="0">
                <a:latin typeface="TH SarabunPSK" panose="020B0500040200020003" pitchFamily="34" charset="-34"/>
                <a:cs typeface="TH SarabunPSK" panose="020B0500040200020003" pitchFamily="34" charset="-34"/>
              </a:rPr>
            </a:br>
            <a:r>
              <a:rPr lang="th-TH" sz="19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ให้ประชาชนรับรู้สิทธิเข้าถึงสิทธิและได้รับการคุ้มครองสิทธิ </a:t>
            </a:r>
          </a:p>
          <a:p>
            <a:pPr marL="266700" indent="-266700">
              <a:lnSpc>
                <a:spcPct val="80000"/>
              </a:lnSpc>
            </a:pPr>
            <a:r>
              <a:rPr lang="en-US" sz="19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3.2 </a:t>
            </a:r>
            <a:r>
              <a:rPr lang="th-TH" sz="19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เสริมสร้างศักยภาพบุคลากร</a:t>
            </a:r>
            <a:br>
              <a:rPr lang="th-TH" sz="1900" dirty="0">
                <a:latin typeface="TH SarabunPSK" panose="020B0500040200020003" pitchFamily="34" charset="-34"/>
                <a:cs typeface="TH SarabunPSK" panose="020B0500040200020003" pitchFamily="34" charset="-34"/>
              </a:rPr>
            </a:br>
            <a:r>
              <a:rPr lang="th-TH" sz="19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ด้านการคุ้มครองสิทธิ </a:t>
            </a:r>
            <a:br>
              <a:rPr lang="th-TH" sz="1900" dirty="0">
                <a:latin typeface="TH SarabunPSK" panose="020B0500040200020003" pitchFamily="34" charset="-34"/>
                <a:cs typeface="TH SarabunPSK" panose="020B0500040200020003" pitchFamily="34" charset="-34"/>
              </a:rPr>
            </a:br>
            <a:r>
              <a:rPr lang="th-TH" sz="19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ให้มีมาตรฐานและเป็นต้นแบบ</a:t>
            </a:r>
          </a:p>
          <a:p>
            <a:pPr marL="266700" indent="-266700">
              <a:lnSpc>
                <a:spcPct val="80000"/>
              </a:lnSpc>
            </a:pPr>
            <a:endParaRPr lang="th-TH" sz="19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marL="266700" indent="-266700">
              <a:lnSpc>
                <a:spcPct val="80000"/>
              </a:lnSpc>
            </a:pPr>
            <a:endParaRPr lang="th-TH" sz="19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marL="266700" indent="-266700">
              <a:lnSpc>
                <a:spcPct val="80000"/>
              </a:lnSpc>
            </a:pPr>
            <a:endParaRPr lang="th-TH" sz="19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marL="266700" indent="-266700">
              <a:lnSpc>
                <a:spcPct val="80000"/>
              </a:lnSpc>
            </a:pPr>
            <a:endParaRPr lang="th-TH" sz="19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marL="266700" indent="-266700">
              <a:lnSpc>
                <a:spcPct val="80000"/>
              </a:lnSpc>
            </a:pPr>
            <a:endParaRPr lang="th-TH" sz="19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0795E9F5-2887-44F3-AACA-DC1C82786868}"/>
              </a:ext>
            </a:extLst>
          </p:cNvPr>
          <p:cNvSpPr/>
          <p:nvPr/>
        </p:nvSpPr>
        <p:spPr>
          <a:xfrm>
            <a:off x="227920" y="1094727"/>
            <a:ext cx="11862773" cy="5931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80000"/>
              </a:lnSpc>
            </a:pPr>
            <a:r>
              <a:rPr lang="th-TH" sz="2000" b="1" dirty="0">
                <a:solidFill>
                  <a:srgbClr val="FF0000"/>
                </a:solidFill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ประชาชนเขต </a:t>
            </a:r>
            <a:r>
              <a:rPr lang="en-US" sz="2000" b="1" dirty="0">
                <a:solidFill>
                  <a:srgbClr val="FF0000"/>
                </a:solidFill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5 </a:t>
            </a:r>
            <a:r>
              <a:rPr lang="th-TH" sz="2000" b="1" dirty="0">
                <a:solidFill>
                  <a:srgbClr val="FF0000"/>
                </a:solidFill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ราชบุรี </a:t>
            </a:r>
            <a:r>
              <a:rPr lang="th-TH" sz="2000" b="1" dirty="0"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ได้รับบริการสาธารณสุขที่มีคุณภาพและมาตรฐาน</a:t>
            </a:r>
          </a:p>
          <a:p>
            <a:pPr algn="ctr">
              <a:lnSpc>
                <a:spcPct val="80000"/>
              </a:lnSpc>
            </a:pPr>
            <a:r>
              <a:rPr lang="th-TH" sz="2000" b="1" dirty="0"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และได้รับการคุ้มครองสิทธิตาม พ.ร.บ.หลักประกันสุขภาพแห่งชาติ พ.ศ. </a:t>
            </a:r>
            <a:r>
              <a:rPr lang="en-US" sz="2000" b="1" dirty="0"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2545</a:t>
            </a:r>
            <a:endParaRPr lang="th-TH" sz="2000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F98F9904-0B88-43FE-AE17-510A64BFB3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908106" y="6357167"/>
            <a:ext cx="811019" cy="503578"/>
          </a:xfrm>
        </p:spPr>
        <p:txBody>
          <a:bodyPr/>
          <a:lstStyle/>
          <a:p>
            <a:fld id="{6362F295-CABB-4015-A624-37D364074FAC}" type="slidenum">
              <a:rPr lang="th-TH" smtClean="0">
                <a:solidFill>
                  <a:schemeClr val="tx1"/>
                </a:solidFill>
              </a:rPr>
              <a:t>5</a:t>
            </a:fld>
            <a:endParaRPr lang="th-TH" dirty="0">
              <a:solidFill>
                <a:schemeClr val="tx1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824038B-1DBD-4805-9C2F-0D9B146805BA}"/>
              </a:ext>
            </a:extLst>
          </p:cNvPr>
          <p:cNvSpPr txBox="1"/>
          <p:nvPr/>
        </p:nvSpPr>
        <p:spPr>
          <a:xfrm>
            <a:off x="8964751" y="2825336"/>
            <a:ext cx="3069672" cy="76469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sz="18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4. </a:t>
            </a:r>
            <a:r>
              <a:rPr lang="th-TH" sz="18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พัฒนาและสนับสนุนการมีส่วนร่วมของประชาชนและภาคีเครือข่ายในการคุ้มครองสิทธิด้านหลักประกันสุขภาพแห่งชาติ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0DF8501-D7E5-4F6F-B02C-F065608AA7C9}"/>
              </a:ext>
            </a:extLst>
          </p:cNvPr>
          <p:cNvSpPr txBox="1"/>
          <p:nvPr/>
        </p:nvSpPr>
        <p:spPr>
          <a:xfrm>
            <a:off x="8964751" y="3704421"/>
            <a:ext cx="3069672" cy="2742097"/>
          </a:xfrm>
          <a:prstGeom prst="rect">
            <a:avLst/>
          </a:prstGeom>
          <a:noFill/>
          <a:ln>
            <a:solidFill>
              <a:schemeClr val="accent2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pPr marL="266700" indent="-266700">
              <a:lnSpc>
                <a:spcPct val="75000"/>
              </a:lnSpc>
            </a:pPr>
            <a:r>
              <a:rPr lang="en-US" sz="19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4</a:t>
            </a:r>
            <a:r>
              <a:rPr lang="th-TH" sz="19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.1 สนับสนุนการมีส่วนร่วมของประชาชน องค์กรภาคี ทั้งภาครัฐ ภาคเอกชน ภาคประชาชนในการคุ้มครองสิทธิ</a:t>
            </a:r>
          </a:p>
          <a:p>
            <a:pPr marL="266700" indent="-266700">
              <a:lnSpc>
                <a:spcPct val="75000"/>
              </a:lnSpc>
            </a:pPr>
            <a:r>
              <a:rPr lang="en-US" sz="19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4</a:t>
            </a:r>
            <a:r>
              <a:rPr lang="th-TH" sz="19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.2 เชื่อมโยงการทำงานของภาคีเครือข่ายคุ้มครองสิทธิ ทั้งภาครัฐ ภาคเอกชน และภาคประชาชน เพื่อช่วยกันขับเคลื่อนงานคุ้มครองสิทธิ</a:t>
            </a:r>
          </a:p>
          <a:p>
            <a:pPr marL="266700" indent="-266700">
              <a:lnSpc>
                <a:spcPct val="75000"/>
              </a:lnSpc>
            </a:pPr>
            <a:r>
              <a:rPr lang="en-US" sz="19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4</a:t>
            </a:r>
            <a:r>
              <a:rPr lang="th-TH" sz="19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.3 สนับสนุนประชาชนในการร่วมตรวจตราและควบคุมคุณภาพและมาตรฐานหน่วยบริการและเครือข่ายหน่วยบริการ</a:t>
            </a:r>
          </a:p>
          <a:p>
            <a:pPr marL="266700" indent="-266700">
              <a:lnSpc>
                <a:spcPct val="75000"/>
              </a:lnSpc>
            </a:pPr>
            <a:endParaRPr lang="th-TH" sz="19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marL="266700" indent="-266700">
              <a:lnSpc>
                <a:spcPct val="75000"/>
              </a:lnSpc>
            </a:pPr>
            <a:endParaRPr lang="th-TH" sz="19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86198965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ตัวแทนหมายเลขสไลด์ 3"/>
          <p:cNvSpPr>
            <a:spLocks noGrp="1"/>
          </p:cNvSpPr>
          <p:nvPr>
            <p:ph type="sldNum" sz="quarter" idx="12"/>
          </p:nvPr>
        </p:nvSpPr>
        <p:spPr>
          <a:xfrm>
            <a:off x="11139682" y="6354422"/>
            <a:ext cx="811019" cy="503578"/>
          </a:xfrm>
        </p:spPr>
        <p:txBody>
          <a:bodyPr/>
          <a:lstStyle/>
          <a:p>
            <a:fld id="{7D0242C1-9E51-44E4-A108-A78D5A77DD38}" type="slidenum">
              <a:rPr lang="th-TH" smtClean="0">
                <a:solidFill>
                  <a:schemeClr val="tx1"/>
                </a:solidFill>
              </a:rPr>
              <a:pPr/>
              <a:t>6</a:t>
            </a:fld>
            <a:endParaRPr lang="th-TH" dirty="0">
              <a:solidFill>
                <a:schemeClr val="tx1"/>
              </a:solidFill>
            </a:endParaRPr>
          </a:p>
        </p:txBody>
      </p:sp>
      <p:graphicFrame>
        <p:nvGraphicFramePr>
          <p:cNvPr id="6" name="ตาราง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01895835"/>
              </p:ext>
            </p:extLst>
          </p:nvPr>
        </p:nvGraphicFramePr>
        <p:xfrm>
          <a:off x="241298" y="1224116"/>
          <a:ext cx="11950701" cy="425656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434533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60537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71499"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th-TH" sz="2400" b="1" spc="-30" dirty="0">
                          <a:solidFill>
                            <a:schemeClr val="tx1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มาตรการ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th-TH" sz="2400" b="1" spc="-30" dirty="0">
                          <a:solidFill>
                            <a:schemeClr val="tx1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แผนกิจกรรม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85061">
                <a:tc>
                  <a:txBody>
                    <a:bodyPr/>
                    <a:lstStyle/>
                    <a:p>
                      <a:pPr marL="355600" indent="-355600"/>
                      <a:r>
                        <a:rPr lang="en-US" sz="2400" b="1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3.1</a:t>
                      </a:r>
                      <a:r>
                        <a:rPr lang="th-TH" sz="2400" b="1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 </a:t>
                      </a:r>
                      <a:r>
                        <a:rPr lang="th-TH" sz="2400" b="1" kern="1200" dirty="0">
                          <a:solidFill>
                            <a:schemeClr val="dk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เพิ่มช่องทางและรูปแบบในการคุ้มครองสิทธิ</a:t>
                      </a:r>
                      <a:br>
                        <a:rPr lang="th-TH" sz="2400" b="1" kern="1200" dirty="0">
                          <a:solidFill>
                            <a:schemeClr val="dk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</a:br>
                      <a:r>
                        <a:rPr lang="th-TH" sz="2400" b="1" kern="1200" dirty="0">
                          <a:solidFill>
                            <a:schemeClr val="dk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ให้ประชาชนรับรู้สิทธิ เข้าถึงสิทธิและได้รับการคุ้มครองสิทธิ </a:t>
                      </a:r>
                      <a:endParaRPr lang="th-TH" sz="2400" b="1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2400" b="1" u="none" spc="-30" baseline="0" dirty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3.</a:t>
                      </a:r>
                      <a:r>
                        <a:rPr lang="en-US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1.1 </a:t>
                      </a:r>
                      <a:r>
                        <a:rPr lang="th-TH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จัดทำและเผยแพร่สื่อประชาสัมพันธ์ในระดับพื้นที่ (เพจ สปสช.เขต 5 ราชบุรี </a:t>
                      </a:r>
                    </a:p>
                    <a:p>
                      <a:pPr algn="l" fontAlgn="t"/>
                      <a:r>
                        <a:rPr lang="th-TH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       </a:t>
                      </a:r>
                      <a:r>
                        <a:rPr lang="en-US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Facebook live </a:t>
                      </a:r>
                      <a:r>
                        <a:rPr lang="th-TH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สื่อกลุ่มไลน์ สื่อออนไลน์ทีวี อื่นๆ)</a:t>
                      </a:r>
                    </a:p>
                    <a:p>
                      <a:pPr algn="l" fontAlgn="t"/>
                      <a:r>
                        <a:rPr lang="en-US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3.1.2 </a:t>
                      </a:r>
                      <a:r>
                        <a:rPr lang="th-TH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จัดอบรมให้ความรู้สิทธิประโยชน์หลักประกันสุขภาพแห่งชาติ แก่องค์กรหรือ</a:t>
                      </a:r>
                    </a:p>
                    <a:p>
                      <a:pPr marL="0" indent="530225" algn="l" fontAlgn="t"/>
                      <a:r>
                        <a:rPr lang="th-TH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เครือข่ายที่ประชาชนได้รับข้อมูลข่าวสารในระดับสูง (ใช้ข้อมูลจากโพลประจำปี) </a:t>
                      </a:r>
                    </a:p>
                    <a:p>
                      <a:pPr marL="0" indent="530225" algn="l" fontAlgn="t"/>
                      <a:r>
                        <a:rPr lang="th-TH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เช่น อสม.หน่วยบริการ พระภิกษุ อปท. สื่อมวลชนท้องถิ่น นักสื่อสาร ผู้นำชุมชน   </a:t>
                      </a:r>
                    </a:p>
                    <a:p>
                      <a:pPr marL="0" indent="530225" algn="l" fontAlgn="t"/>
                      <a:r>
                        <a:rPr lang="th-TH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หรือแกนนำชุมชน  เป็นต้น</a:t>
                      </a:r>
                    </a:p>
                    <a:p>
                      <a:pPr algn="l" fontAlgn="t"/>
                      <a:r>
                        <a:rPr lang="en-US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3.1.3 </a:t>
                      </a:r>
                      <a:r>
                        <a:rPr lang="th-TH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สร้างเครือข่ายในสถาบันการศึกษา  เช่น </a:t>
                      </a:r>
                      <a:r>
                        <a:rPr lang="th-TH" sz="2400" b="1" i="0" u="sng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กลุ่มเยาวชนหรือนักสื่อสารรุ่นใหม่ </a:t>
                      </a:r>
                    </a:p>
                    <a:p>
                      <a:pPr algn="l" fontAlgn="t"/>
                      <a:r>
                        <a:rPr lang="en-US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3.1.4 </a:t>
                      </a:r>
                      <a:r>
                        <a:rPr lang="th-TH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ร่วมจัดทำรายการข่าว แถลงข่าว หรือกิจกรรมประชาสัมพันธ์งานโครงการต่างๆ   </a:t>
                      </a:r>
                      <a:br>
                        <a:rPr lang="th-TH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</a:br>
                      <a:r>
                        <a:rPr lang="th-TH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       หรือร่วมกิจกรรมกับสปสช.ส่วนกลาง หรือหน่วยงานอื่นๆที่เกี่ยวข้อง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781BD378-36D2-42F8-9425-3217D984B814}"/>
              </a:ext>
            </a:extLst>
          </p:cNvPr>
          <p:cNvSpPr txBox="1"/>
          <p:nvPr/>
        </p:nvSpPr>
        <p:spPr>
          <a:xfrm>
            <a:off x="241299" y="248355"/>
            <a:ext cx="11709402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th-TH" sz="3200" b="1" spc="-30" dirty="0">
                <a:solidFill>
                  <a:srgbClr val="000099"/>
                </a:solidFill>
                <a:latin typeface="TH SarabunPSK" pitchFamily="34" charset="-34"/>
                <a:cs typeface="TH SarabunPSK" pitchFamily="34" charset="-34"/>
              </a:rPr>
              <a:t>แผนงานที่ </a:t>
            </a:r>
            <a:r>
              <a:rPr lang="en-US" sz="3200" b="1" spc="-30" dirty="0">
                <a:solidFill>
                  <a:srgbClr val="000099"/>
                </a:solidFill>
                <a:latin typeface="TH SarabunPSK" pitchFamily="34" charset="-34"/>
                <a:cs typeface="TH SarabunPSK" pitchFamily="34" charset="-34"/>
              </a:rPr>
              <a:t>3 </a:t>
            </a:r>
            <a:r>
              <a:rPr lang="th-TH" sz="3200" b="1" dirty="0">
                <a:effectLst/>
                <a:ea typeface="Calibri" panose="020F0502020204030204" pitchFamily="34" charset="0"/>
                <a:cs typeface="TH SarabunPSK" panose="020B0500040200020003" pitchFamily="34" charset="-34"/>
              </a:rPr>
              <a:t>พัฒนาและส่งเสริมกลไกการคุ้มครองสิทธิ</a:t>
            </a:r>
            <a:endParaRPr lang="th-TH" sz="3200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76296062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ตัวแทนหมายเลขสไลด์ 3"/>
          <p:cNvSpPr>
            <a:spLocks noGrp="1"/>
          </p:cNvSpPr>
          <p:nvPr>
            <p:ph type="sldNum" sz="quarter" idx="12"/>
          </p:nvPr>
        </p:nvSpPr>
        <p:spPr>
          <a:xfrm>
            <a:off x="11047795" y="6301620"/>
            <a:ext cx="811019" cy="503578"/>
          </a:xfrm>
        </p:spPr>
        <p:txBody>
          <a:bodyPr/>
          <a:lstStyle/>
          <a:p>
            <a:fld id="{7D0242C1-9E51-44E4-A108-A78D5A77DD38}" type="slidenum">
              <a:rPr lang="th-TH" smtClean="0">
                <a:solidFill>
                  <a:schemeClr val="tx1"/>
                </a:solidFill>
              </a:rPr>
              <a:pPr/>
              <a:t>7</a:t>
            </a:fld>
            <a:endParaRPr lang="th-TH" dirty="0">
              <a:solidFill>
                <a:schemeClr val="tx1"/>
              </a:solidFill>
            </a:endParaRPr>
          </a:p>
        </p:txBody>
      </p:sp>
      <p:graphicFrame>
        <p:nvGraphicFramePr>
          <p:cNvPr id="6" name="ตาราง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60831024"/>
              </p:ext>
            </p:extLst>
          </p:nvPr>
        </p:nvGraphicFramePr>
        <p:xfrm>
          <a:off x="241299" y="2059020"/>
          <a:ext cx="11709401" cy="273996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443838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27101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14920"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th-TH" sz="2800" b="1" spc="-30" dirty="0">
                          <a:solidFill>
                            <a:schemeClr val="tx1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มาตรการ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th-TH" sz="2800" b="1" spc="-30" dirty="0">
                          <a:solidFill>
                            <a:schemeClr val="tx1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แผนกิจกรรม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031794">
                <a:tc>
                  <a:txBody>
                    <a:bodyPr/>
                    <a:lstStyle/>
                    <a:p>
                      <a:pPr marL="365125" indent="-365125">
                        <a:lnSpc>
                          <a:spcPct val="90000"/>
                        </a:lnSpc>
                      </a:pPr>
                      <a:r>
                        <a:rPr lang="en-US" sz="2800" b="1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3.2</a:t>
                      </a:r>
                      <a:r>
                        <a:rPr lang="th-TH" sz="2800" b="1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 </a:t>
                      </a:r>
                      <a:r>
                        <a:rPr lang="th-TH" sz="2800" b="1" kern="1200" dirty="0">
                          <a:solidFill>
                            <a:schemeClr val="dk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เสริมสร้างศักยภาพบุคลากรด้านการคุ้มครองสิทธิให้มีมาตรฐานและเป็นต้นแบบ</a:t>
                      </a:r>
                      <a:endParaRPr lang="th-TH" sz="2800" b="1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28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3.2</a:t>
                      </a:r>
                      <a:r>
                        <a:rPr lang="th-TH" sz="28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.1 ประชุมสร้างความเข้มแข็งของการคุ้มครองสิทธิในพื้นที่  </a:t>
                      </a:r>
                      <a:br>
                        <a:rPr lang="th-TH" sz="28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</a:br>
                      <a:r>
                        <a:rPr lang="th-TH" sz="28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     (เดือน ธ.ค. 65 ทาง </a:t>
                      </a:r>
                      <a:r>
                        <a:rPr lang="en-US" sz="28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Facebook live </a:t>
                      </a:r>
                      <a:r>
                        <a:rPr lang="th-TH" sz="28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ไม่ใช้งบประมาณ)</a:t>
                      </a:r>
                    </a:p>
                    <a:p>
                      <a:pPr algn="l" fontAlgn="t"/>
                      <a:r>
                        <a:rPr lang="en-US" sz="28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3.2</a:t>
                      </a:r>
                      <a:r>
                        <a:rPr lang="th-TH" sz="28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.2 ประชุมติดตามเสริมพลังศูนย์รับเรื่องร้องเรียนในองค์กรปกครองส่วน</a:t>
                      </a:r>
                      <a:br>
                        <a:rPr lang="en-US" sz="28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</a:br>
                      <a:r>
                        <a:rPr lang="en-US" sz="28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       </a:t>
                      </a:r>
                      <a:r>
                        <a:rPr lang="th-TH" sz="28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ท้องถิ่น 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3.2</a:t>
                      </a:r>
                      <a:r>
                        <a:rPr lang="th-TH" sz="28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.3 ประชุมคณะทำงานคุ้มครองสิทธิ</a:t>
                      </a:r>
                      <a:endParaRPr lang="en-US" sz="2800" b="1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781BD378-36D2-42F8-9425-3217D984B814}"/>
              </a:ext>
            </a:extLst>
          </p:cNvPr>
          <p:cNvSpPr txBox="1"/>
          <p:nvPr/>
        </p:nvSpPr>
        <p:spPr>
          <a:xfrm>
            <a:off x="149412" y="304591"/>
            <a:ext cx="11709402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th-TH" sz="4000" b="1" spc="-30" dirty="0">
                <a:solidFill>
                  <a:srgbClr val="000099"/>
                </a:solidFill>
                <a:latin typeface="TH SarabunPSK" pitchFamily="34" charset="-34"/>
                <a:cs typeface="TH SarabunPSK" pitchFamily="34" charset="-34"/>
              </a:rPr>
              <a:t>แผนงานที่ </a:t>
            </a:r>
            <a:r>
              <a:rPr lang="en-US" sz="4000" b="1" spc="-30" dirty="0">
                <a:solidFill>
                  <a:srgbClr val="000099"/>
                </a:solidFill>
                <a:latin typeface="TH SarabunPSK" pitchFamily="34" charset="-34"/>
                <a:cs typeface="TH SarabunPSK" pitchFamily="34" charset="-34"/>
              </a:rPr>
              <a:t>3 </a:t>
            </a:r>
            <a:r>
              <a:rPr lang="th-TH" sz="4000" b="1" dirty="0">
                <a:effectLst/>
                <a:ea typeface="Calibri" panose="020F0502020204030204" pitchFamily="34" charset="0"/>
                <a:cs typeface="TH SarabunPSK" panose="020B0500040200020003" pitchFamily="34" charset="-34"/>
              </a:rPr>
              <a:t>พัฒนาและส่งเสริมกลไกการคุ้มครองสิทธิ (ต่อ)</a:t>
            </a:r>
            <a:endParaRPr lang="th-TH" sz="4000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82672610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ตัวแทนหมายเลขสไลด์ 3"/>
          <p:cNvSpPr>
            <a:spLocks noGrp="1"/>
          </p:cNvSpPr>
          <p:nvPr>
            <p:ph type="sldNum" sz="quarter" idx="12"/>
          </p:nvPr>
        </p:nvSpPr>
        <p:spPr>
          <a:xfrm>
            <a:off x="11061191" y="6306402"/>
            <a:ext cx="811019" cy="503578"/>
          </a:xfrm>
        </p:spPr>
        <p:txBody>
          <a:bodyPr/>
          <a:lstStyle/>
          <a:p>
            <a:fld id="{7D0242C1-9E51-44E4-A108-A78D5A77DD38}" type="slidenum">
              <a:rPr lang="th-TH" smtClean="0">
                <a:solidFill>
                  <a:schemeClr val="tx1"/>
                </a:solidFill>
              </a:rPr>
              <a:pPr/>
              <a:t>8</a:t>
            </a:fld>
            <a:endParaRPr lang="th-TH" dirty="0">
              <a:solidFill>
                <a:schemeClr val="tx1"/>
              </a:solidFill>
            </a:endParaRPr>
          </a:p>
        </p:txBody>
      </p:sp>
      <p:graphicFrame>
        <p:nvGraphicFramePr>
          <p:cNvPr id="6" name="ตาราง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00495715"/>
              </p:ext>
            </p:extLst>
          </p:nvPr>
        </p:nvGraphicFramePr>
        <p:xfrm>
          <a:off x="208055" y="1501635"/>
          <a:ext cx="11664155" cy="3564636"/>
        </p:xfrm>
        <a:graphic>
          <a:graphicData uri="http://schemas.openxmlformats.org/drawingml/2006/table">
            <a:tbl>
              <a:tblPr firstRow="1" bandRow="1">
                <a:tableStyleId>{17292A2E-F333-43FB-9621-5CBBE7FDCDCB}</a:tableStyleId>
              </a:tblPr>
              <a:tblGrid>
                <a:gridCol w="311698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54717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th-TH" sz="2800" spc="-30" dirty="0">
                          <a:solidFill>
                            <a:schemeClr val="tx1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มาตรการ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th-TH" sz="2800" spc="-30" dirty="0">
                          <a:solidFill>
                            <a:schemeClr val="tx1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แผนกิจกรรม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E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34822">
                <a:tc>
                  <a:txBody>
                    <a:bodyPr/>
                    <a:lstStyle/>
                    <a:p>
                      <a:pPr marL="355600" indent="-355600"/>
                      <a:r>
                        <a:rPr lang="en-US" sz="2800" b="1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4.1</a:t>
                      </a:r>
                      <a:r>
                        <a:rPr lang="th-TH" sz="2800" b="1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</a:t>
                      </a:r>
                      <a:r>
                        <a:rPr lang="en-US" sz="2800" b="1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</a:t>
                      </a:r>
                      <a:r>
                        <a:rPr lang="th-TH" sz="2800" b="1" kern="1200" dirty="0">
                          <a:solidFill>
                            <a:schemeClr val="dk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สนับสนุนการมีส่วนร่วมของประชาชน องค์กรภาคี ทั้งภาครัฐ ภาคเอกชน ภาคประชาชนในการคุ้มครองสิทธิ</a:t>
                      </a:r>
                      <a:endParaRPr lang="th-TH" sz="2800" b="1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539750" marR="0" lvl="0" indent="-53975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4.1.1</a:t>
                      </a:r>
                      <a:r>
                        <a:rPr lang="th-TH" sz="28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</a:t>
                      </a:r>
                      <a:r>
                        <a:rPr lang="th-TH" sz="2800" b="1" i="0" u="none" strike="noStrike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สนับสนุนหน่วยฯ 50(5) ให้ปฏิบัติตามบทบาทภารกิจ และร่วมสร้างความรู้ความเข้าใจในระดับพื้นที่ และการคุ้มครองสิทธิ</a:t>
                      </a:r>
                    </a:p>
                    <a:p>
                      <a:pPr marL="539750" marR="0" lvl="0" indent="-53975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b="1" i="0" u="none" strike="noStrike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4.1.2</a:t>
                      </a:r>
                      <a:r>
                        <a:rPr lang="th-TH" sz="2800" b="1" i="0" u="none" strike="noStrike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จัดประชุมวางแผนติดตามการทำงานร่วมกันของแกนนำพระสงฆ์/ผู้นำศาสนา ศูนย์ประสานงานวิถีพุทธในระดับพื้นที่ ให้รับรู้เรื่องการใช้สิทธิหลักประกันสุขภาพแห่งชาติและการคุ้มครองสิทธิ </a:t>
                      </a:r>
                      <a:endParaRPr lang="en-US" sz="2800" b="1" i="0" u="none" strike="noStrike" dirty="0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  <a:p>
                      <a:pPr marL="539750" marR="0" lvl="0" indent="-53975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b="1" i="0" u="none" strike="noStrike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4.1.3</a:t>
                      </a:r>
                      <a:r>
                        <a:rPr lang="th-TH" sz="2800" b="1" i="0" u="none" strike="noStrike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จัดอบรมพระนักสื่อสารระดับจังหวัด</a:t>
                      </a:r>
                    </a:p>
                    <a:p>
                      <a:pPr marL="539750" marR="0" lvl="0" indent="-53975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2800" b="1" i="0" u="none" strike="noStrike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4.1.4 การจัดประชุมรับฟังความคิดเห็นทั่วไป </a:t>
                      </a:r>
                      <a:endParaRPr lang="en-US" sz="2800" b="1" i="0" u="none" strike="noStrike" dirty="0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781BD378-36D2-42F8-9425-3217D984B814}"/>
              </a:ext>
            </a:extLst>
          </p:cNvPr>
          <p:cNvSpPr txBox="1"/>
          <p:nvPr/>
        </p:nvSpPr>
        <p:spPr>
          <a:xfrm>
            <a:off x="625347" y="479969"/>
            <a:ext cx="11950701" cy="7934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</a:pPr>
            <a:r>
              <a:rPr lang="th-TH" sz="2800" b="1" spc="-30" dirty="0">
                <a:solidFill>
                  <a:srgbClr val="000099"/>
                </a:solidFill>
                <a:latin typeface="TH SarabunPSK" pitchFamily="34" charset="-34"/>
                <a:cs typeface="TH SarabunPSK" pitchFamily="34" charset="-34"/>
              </a:rPr>
              <a:t>แผนงานที่ </a:t>
            </a:r>
            <a:r>
              <a:rPr lang="en-US" sz="2800" b="1" spc="-30" dirty="0">
                <a:solidFill>
                  <a:srgbClr val="000099"/>
                </a:solidFill>
                <a:latin typeface="TH SarabunPSK" pitchFamily="34" charset="-34"/>
                <a:cs typeface="TH SarabunPSK" pitchFamily="34" charset="-34"/>
              </a:rPr>
              <a:t>4</a:t>
            </a:r>
            <a:r>
              <a:rPr lang="th-TH" sz="2800" b="1" spc="-30" dirty="0">
                <a:solidFill>
                  <a:srgbClr val="000099"/>
                </a:solidFill>
                <a:latin typeface="TH SarabunPSK" pitchFamily="34" charset="-34"/>
                <a:cs typeface="TH SarabunPSK" pitchFamily="34" charset="-34"/>
              </a:rPr>
              <a:t> </a:t>
            </a:r>
            <a:r>
              <a:rPr lang="th-TH" sz="2800" b="1" kern="1200" dirty="0">
                <a:solidFill>
                  <a:schemeClr val="dk1"/>
                </a:solidFill>
                <a:effectLst/>
                <a:latin typeface="TH SarabunPSK" panose="020B0500040200020003" pitchFamily="34" charset="-34"/>
                <a:cs typeface="TH SarabunPSK" panose="020B0500040200020003" pitchFamily="34" charset="-34"/>
              </a:rPr>
              <a:t>พัฒนาและสนับสนุนการมีส่วนร่วมของประชาชนและภาคีเครือข่ายในการคุ้มครองสิทธิด้านหลักประกัน</a:t>
            </a:r>
          </a:p>
          <a:p>
            <a:pPr>
              <a:lnSpc>
                <a:spcPct val="80000"/>
              </a:lnSpc>
            </a:pPr>
            <a:r>
              <a:rPr lang="th-TH" b="1" dirty="0">
                <a:solidFill>
                  <a:schemeClr val="dk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              </a:t>
            </a:r>
            <a:r>
              <a:rPr lang="th-TH" sz="2800" b="1" kern="1200" dirty="0">
                <a:solidFill>
                  <a:schemeClr val="dk1"/>
                </a:solidFill>
                <a:effectLst/>
                <a:latin typeface="TH SarabunPSK" panose="020B0500040200020003" pitchFamily="34" charset="-34"/>
                <a:cs typeface="TH SarabunPSK" panose="020B0500040200020003" pitchFamily="34" charset="-34"/>
              </a:rPr>
              <a:t> สุขภาพแห่งชาติ</a:t>
            </a:r>
            <a:endParaRPr lang="th-TH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68576034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ตัวแทนหมายเลขสไลด์ 3"/>
          <p:cNvSpPr>
            <a:spLocks noGrp="1"/>
          </p:cNvSpPr>
          <p:nvPr>
            <p:ph type="sldNum" sz="quarter" idx="12"/>
          </p:nvPr>
        </p:nvSpPr>
        <p:spPr>
          <a:xfrm>
            <a:off x="11290621" y="6203982"/>
            <a:ext cx="811019" cy="503578"/>
          </a:xfrm>
        </p:spPr>
        <p:txBody>
          <a:bodyPr/>
          <a:lstStyle/>
          <a:p>
            <a:fld id="{7D0242C1-9E51-44E4-A108-A78D5A77DD38}" type="slidenum">
              <a:rPr lang="th-TH" smtClean="0">
                <a:solidFill>
                  <a:schemeClr val="tx1"/>
                </a:solidFill>
              </a:rPr>
              <a:pPr/>
              <a:t>9</a:t>
            </a:fld>
            <a:endParaRPr lang="th-TH" dirty="0">
              <a:solidFill>
                <a:schemeClr val="tx1"/>
              </a:solidFill>
            </a:endParaRPr>
          </a:p>
        </p:txBody>
      </p:sp>
      <p:graphicFrame>
        <p:nvGraphicFramePr>
          <p:cNvPr id="6" name="ตาราง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58393633"/>
              </p:ext>
            </p:extLst>
          </p:nvPr>
        </p:nvGraphicFramePr>
        <p:xfrm>
          <a:off x="208055" y="1555742"/>
          <a:ext cx="11488076" cy="3378708"/>
        </p:xfrm>
        <a:graphic>
          <a:graphicData uri="http://schemas.openxmlformats.org/drawingml/2006/table">
            <a:tbl>
              <a:tblPr firstRow="1" bandRow="1">
                <a:tableStyleId>{17292A2E-F333-43FB-9621-5CBBE7FDCDCB}</a:tableStyleId>
              </a:tblPr>
              <a:tblGrid>
                <a:gridCol w="469767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79040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th-TH" sz="2800" b="1" spc="-30" dirty="0">
                          <a:solidFill>
                            <a:schemeClr val="tx1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มาตรการ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th-TH" sz="2800" b="1" spc="-30" dirty="0">
                          <a:solidFill>
                            <a:schemeClr val="tx1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แผนกิจกรรม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E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365125" indent="-365125">
                        <a:lnSpc>
                          <a:spcPct val="90000"/>
                        </a:lnSpc>
                      </a:pPr>
                      <a:r>
                        <a:rPr lang="en-US" sz="2800" b="1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4.2</a:t>
                      </a:r>
                      <a:r>
                        <a:rPr lang="th-TH" sz="2800" b="1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 </a:t>
                      </a:r>
                      <a:r>
                        <a:rPr lang="th-TH" sz="2800" b="1" kern="1200" dirty="0">
                          <a:solidFill>
                            <a:schemeClr val="dk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เชื่อมโยงการทำงานของภาคีเครือข่ายคุ้มครองสิทธิทั้งภาครัฐ ภาคเอกชนเพื่อช่วยกันขับเคลื่อนงานคุ้มครองสิทธิ</a:t>
                      </a:r>
                      <a:endParaRPr lang="th-TH" sz="2800" b="1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450850" marR="0" lvl="0" indent="-450850" algn="l" defTabSz="914400" rtl="0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4</a:t>
                      </a:r>
                      <a:r>
                        <a:rPr lang="th-TH" sz="28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.</a:t>
                      </a:r>
                      <a:r>
                        <a:rPr lang="en-US" sz="28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2.1</a:t>
                      </a:r>
                      <a:r>
                        <a:rPr lang="th-TH" sz="28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พัฒนาศักยภาพและการสร้างการมีส่วนร่วม กับภาคีเครือข่ายที่เกี่ยวข้องในพื้นที่ เช่น  หน่วยงานสาธารณสุข องค์กรปกครองส่วนท้องถิ่น กลุ่มเปราะบาง เครือข่าย 9 ด้าน  กลุ่มผู้ป่วย เป้นต้น ให้ประชาชนเข้าถึงบริการด้านการคุ้มครองสิทธิ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64728045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365125" indent="-365125">
                        <a:lnSpc>
                          <a:spcPct val="90000"/>
                        </a:lnSpc>
                      </a:pPr>
                      <a:r>
                        <a:rPr lang="en-US" sz="2800" b="1" dirty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4.3 </a:t>
                      </a:r>
                      <a:r>
                        <a:rPr lang="th-TH" sz="2800" b="1" kern="1200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สนับสนุนประชาชนในการร่วมตรวจตราและควบคุมกำกับคุณภาพ และมาตรฐานหน่วยบริการและเครือข่ายหน่วยบริการ</a:t>
                      </a:r>
                      <a:endParaRPr lang="th-TH" sz="2800" b="1" dirty="0">
                        <a:solidFill>
                          <a:schemeClr val="tx1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b="1" i="0" u="none" strike="noStrike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4.3.1</a:t>
                      </a:r>
                      <a:r>
                        <a:rPr lang="th-TH" sz="2800" b="1" i="0" u="none" strike="noStrike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สนับสนุนให้ร่วมเป็นคณะกรรมการหรือคณะอนุกรรมการ 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2800" b="1" i="0" u="none" strike="noStrike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        ที่มีบทบาทในการควบคุมกำกับหน่วยบริการ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78741391"/>
                  </a:ext>
                </a:extLst>
              </a:tr>
            </a:tbl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781BD378-36D2-42F8-9425-3217D984B814}"/>
              </a:ext>
            </a:extLst>
          </p:cNvPr>
          <p:cNvSpPr txBox="1"/>
          <p:nvPr/>
        </p:nvSpPr>
        <p:spPr>
          <a:xfrm>
            <a:off x="1543992" y="402229"/>
            <a:ext cx="10648008" cy="7934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</a:pPr>
            <a:r>
              <a:rPr lang="th-TH" sz="2800" b="1" spc="-30" dirty="0">
                <a:solidFill>
                  <a:srgbClr val="000099"/>
                </a:solidFill>
                <a:latin typeface="TH SarabunPSK" pitchFamily="34" charset="-34"/>
                <a:cs typeface="TH SarabunPSK" pitchFamily="34" charset="-34"/>
              </a:rPr>
              <a:t>แผนงานที่ </a:t>
            </a:r>
            <a:r>
              <a:rPr lang="en-US" sz="2800" b="1" spc="-30" dirty="0">
                <a:solidFill>
                  <a:srgbClr val="000099"/>
                </a:solidFill>
                <a:latin typeface="TH SarabunPSK" pitchFamily="34" charset="-34"/>
                <a:cs typeface="TH SarabunPSK" pitchFamily="34" charset="-34"/>
              </a:rPr>
              <a:t>4</a:t>
            </a:r>
            <a:r>
              <a:rPr lang="th-TH" sz="2800" b="1" spc="-30" dirty="0">
                <a:solidFill>
                  <a:srgbClr val="000099"/>
                </a:solidFill>
                <a:latin typeface="TH SarabunPSK" pitchFamily="34" charset="-34"/>
                <a:cs typeface="TH SarabunPSK" pitchFamily="34" charset="-34"/>
              </a:rPr>
              <a:t> </a:t>
            </a:r>
            <a:r>
              <a:rPr lang="th-TH" sz="2800" b="1" kern="1200" dirty="0">
                <a:solidFill>
                  <a:schemeClr val="dk1"/>
                </a:solidFill>
                <a:effectLst/>
                <a:latin typeface="TH SarabunPSK" panose="020B0500040200020003" pitchFamily="34" charset="-34"/>
                <a:cs typeface="TH SarabunPSK" panose="020B0500040200020003" pitchFamily="34" charset="-34"/>
              </a:rPr>
              <a:t>พัฒนาและสนับสนุนการมีส่วนร่วมของประชาชนและภาคีเครือข่ายในการคุ้มครองสิทธิด้านหลักประกันสุขภาพแห่งชาติ</a:t>
            </a:r>
            <a:endParaRPr lang="th-TH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70018771"/>
      </p:ext>
    </p:extLst>
  </p:cSld>
  <p:clrMapOvr>
    <a:masterClrMapping/>
  </p:clrMapOvr>
</p:sld>
</file>

<file path=ppt/theme/theme1.xml><?xml version="1.0" encoding="utf-8"?>
<a:theme xmlns:a="http://schemas.openxmlformats.org/drawingml/2006/main" name="Gallery">
  <a:themeElements>
    <a:clrScheme name="Red Orange">
      <a:dk1>
        <a:sysClr val="windowText" lastClr="000000"/>
      </a:dk1>
      <a:lt1>
        <a:sysClr val="window" lastClr="FFFFFF"/>
      </a:lt1>
      <a:dk2>
        <a:srgbClr val="505046"/>
      </a:dk2>
      <a:lt2>
        <a:srgbClr val="EEECE1"/>
      </a:lt2>
      <a:accent1>
        <a:srgbClr val="E84C22"/>
      </a:accent1>
      <a:accent2>
        <a:srgbClr val="FFBD47"/>
      </a:accent2>
      <a:accent3>
        <a:srgbClr val="B64926"/>
      </a:accent3>
      <a:accent4>
        <a:srgbClr val="FF8427"/>
      </a:accent4>
      <a:accent5>
        <a:srgbClr val="CC9900"/>
      </a:accent5>
      <a:accent6>
        <a:srgbClr val="B22600"/>
      </a:accent6>
      <a:hlink>
        <a:srgbClr val="CC9900"/>
      </a:hlink>
      <a:folHlink>
        <a:srgbClr val="666699"/>
      </a:folHlink>
    </a:clrScheme>
    <a:fontScheme name="Gallery">
      <a:majorFont>
        <a:latin typeface="Palatino Linotype" panose="020405020505050303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Palatino Linotype" panose="020405020505050303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allery">
      <a:fillStyleLst>
        <a:solidFill>
          <a:schemeClr val="phClr"/>
        </a:solidFill>
        <a:gradFill rotWithShape="1">
          <a:gsLst>
            <a:gs pos="0">
              <a:schemeClr val="phClr">
                <a:tint val="54000"/>
                <a:alpha val="100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8000"/>
                <a:satMod val="130000"/>
                <a:lumMod val="92000"/>
              </a:schemeClr>
            </a:gs>
            <a:gs pos="100000">
              <a:schemeClr val="phClr">
                <a:shade val="78000"/>
                <a:satMod val="130000"/>
                <a:lumMod val="92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0800" dist="50800" dir="5400000" sx="96000" sy="96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080000"/>
            </a:lightRig>
          </a:scene3d>
          <a:sp3d>
            <a:bevelT w="38100" h="12700" prst="softRound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>
                <a:tint val="94000"/>
                <a:satMod val="80000"/>
                <a:lumMod val="106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43000" r="43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allery" id="{BBFCD31E-59A1-489D-B089-A3EAD7CAE12E}" vid="{AC464412-510E-4F2B-8947-A0DDBD028997}"/>
    </a:ext>
  </a:extLst>
</a:theme>
</file>

<file path=ppt/theme/theme2.xml><?xml version="1.0" encoding="utf-8"?>
<a:theme xmlns:a="http://schemas.openxmlformats.org/drawingml/2006/main" name="ธีมของ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Gallery</Template>
  <TotalTime>11592</TotalTime>
  <Words>1914</Words>
  <Application>Microsoft Office PowerPoint</Application>
  <PresentationFormat>Widescreen</PresentationFormat>
  <Paragraphs>168</Paragraphs>
  <Slides>18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4" baseType="lpstr">
      <vt:lpstr>Arial</vt:lpstr>
      <vt:lpstr>Calibri</vt:lpstr>
      <vt:lpstr>Palatino Linotype</vt:lpstr>
      <vt:lpstr>TH Sarabun New</vt:lpstr>
      <vt:lpstr>TH SarabunPSK</vt:lpstr>
      <vt:lpstr>Gallery</vt:lpstr>
      <vt:lpstr>  แนวทางการขับเคลื่อนการมีส่วนร่วม  คุ้มครองสิทธิและสื่อสารหลักประกันสุขภาพ </vt:lpstr>
      <vt:lpstr>บทบาทหน้าที่คณะทำงาน</vt:lpstr>
      <vt:lpstr>PowerPoint Presentation</vt:lpstr>
      <vt:lpstr>    เสนอแผนการดำเนินงาน คณะอนุกรรมการควบคุมคุณภาพและมาตรฐานบริการสาธารณสุข และการคุ้มครองสิทธิในระบบหลักประกันสุขภาพแห่งชาติ  เขต 5 ราชบุรี  (พ.ศ. 2564 - 2567)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ประเด็นในการประชุมคณะทำงานคุ้มครองสิทธิฯ</vt:lpstr>
      <vt:lpstr>ภาพฝันและความคาดหวัง </vt:lpstr>
      <vt:lpstr>สรุป ประเด็น การประชุม</vt:lpstr>
      <vt:lpstr>1. ด้านข้อมูล</vt:lpstr>
      <vt:lpstr>  2. แผนการพัฒนาศักยภาพเครือข่าย – องค์กรภาครัฐ  ภาคเอกชน ภาคประชาชน  อปท. </vt:lpstr>
      <vt:lpstr>3. ประเด็นการสื่อสาร</vt:lpstr>
      <vt:lpstr>แผนในการทำงานของคณะทำงานคุ้มครองสิทธิฯ</vt:lpstr>
      <vt:lpstr>จึงเรียนมา เพื่อโปรดพิจารณาแผนงานและเพิ่มเติมประเด็นการทำงาน 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การประชุมคณะกรรมการควบคุมคุณภาพและมาตรฐานบริการสาธารณสุข ครั้งที่ ๒/๒๕๕๙</dc:title>
  <dc:creator>Naruomon Chairangsinant</dc:creator>
  <cp:lastModifiedBy>chattika maeprasart</cp:lastModifiedBy>
  <cp:revision>533</cp:revision>
  <cp:lastPrinted>2022-02-23T07:02:34Z</cp:lastPrinted>
  <dcterms:created xsi:type="dcterms:W3CDTF">2016-03-16T06:34:19Z</dcterms:created>
  <dcterms:modified xsi:type="dcterms:W3CDTF">2022-02-23T07:05:50Z</dcterms:modified>
</cp:coreProperties>
</file>